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Override1.xml" ContentType="application/vnd.openxmlformats-officedocument.themeOverrid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Override2.xml" ContentType="application/vnd.openxmlformats-officedocument.themeOverrid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Override3.xml" ContentType="application/vnd.openxmlformats-officedocument.themeOverrid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Override4.xml" ContentType="application/vnd.openxmlformats-officedocument.themeOverrid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5.xml" ContentType="application/vnd.openxmlformats-officedocument.theme+xml"/>
  <Override PartName="/ppt/theme/themeOverride5.xml" ContentType="application/vnd.openxmlformats-officedocument.themeOverrid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6.xml" ContentType="application/vnd.openxmlformats-officedocument.theme+xml"/>
  <Override PartName="/ppt/theme/themeOverride6.xml" ContentType="application/vnd.openxmlformats-officedocument.themeOverrid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4" r:id="rId2"/>
    <p:sldMasterId id="2147483688" r:id="rId3"/>
    <p:sldMasterId id="2147483702" r:id="rId4"/>
    <p:sldMasterId id="2147483716" r:id="rId5"/>
    <p:sldMasterId id="2147483731" r:id="rId6"/>
  </p:sldMasterIdLst>
  <p:notesMasterIdLst>
    <p:notesMasterId r:id="rId45"/>
  </p:notesMasterIdLst>
  <p:sldIdLst>
    <p:sldId id="275" r:id="rId7"/>
    <p:sldId id="317" r:id="rId8"/>
    <p:sldId id="318" r:id="rId9"/>
    <p:sldId id="319" r:id="rId10"/>
    <p:sldId id="320" r:id="rId11"/>
    <p:sldId id="321" r:id="rId12"/>
    <p:sldId id="276" r:id="rId13"/>
    <p:sldId id="277" r:id="rId14"/>
    <p:sldId id="288" r:id="rId15"/>
    <p:sldId id="315" r:id="rId16"/>
    <p:sldId id="307" r:id="rId17"/>
    <p:sldId id="281" r:id="rId18"/>
    <p:sldId id="282" r:id="rId19"/>
    <p:sldId id="283" r:id="rId20"/>
    <p:sldId id="284" r:id="rId21"/>
    <p:sldId id="285" r:id="rId22"/>
    <p:sldId id="286" r:id="rId23"/>
    <p:sldId id="287" r:id="rId24"/>
    <p:sldId id="316" r:id="rId25"/>
    <p:sldId id="310" r:id="rId26"/>
    <p:sldId id="311" r:id="rId27"/>
    <p:sldId id="312" r:id="rId28"/>
    <p:sldId id="313" r:id="rId29"/>
    <p:sldId id="314" r:id="rId30"/>
    <p:sldId id="290" r:id="rId31"/>
    <p:sldId id="291" r:id="rId32"/>
    <p:sldId id="296" r:id="rId33"/>
    <p:sldId id="297" r:id="rId34"/>
    <p:sldId id="298" r:id="rId35"/>
    <p:sldId id="274" r:id="rId36"/>
    <p:sldId id="261" r:id="rId37"/>
    <p:sldId id="308" r:id="rId38"/>
    <p:sldId id="272" r:id="rId39"/>
    <p:sldId id="299" r:id="rId40"/>
    <p:sldId id="309" r:id="rId41"/>
    <p:sldId id="300" r:id="rId42"/>
    <p:sldId id="322" r:id="rId43"/>
    <p:sldId id="301"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Meredith Reynolds" initials="" lastIdx="4" clrIdx="0"/>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79621" autoAdjust="0"/>
  </p:normalViewPr>
  <p:slideViewPr>
    <p:cSldViewPr snapToGrid="0">
      <p:cViewPr varScale="1">
        <p:scale>
          <a:sx n="66" d="100"/>
          <a:sy n="66" d="100"/>
        </p:scale>
        <p:origin x="72" y="192"/>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commentAuthors" Target="commentAuthor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slide" Target="slides/slide35.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notesMaster" Target="notesMasters/notes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viewProps" Target="viewProps.xml"/><Relationship Id="rId8"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E5A7B-E4A3-41AF-AABA-D6A8F20181B7}" type="datetimeFigureOut">
              <a:rPr lang="en-US" smtClean="0"/>
              <a:t>10/21/2015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716726-67D2-4197-9766-DC2674939EEA}" type="slidenum">
              <a:rPr lang="en-US" smtClean="0"/>
              <a:t>‹#›</a:t>
            </a:fld>
            <a:endParaRPr lang="en-US"/>
          </a:p>
        </p:txBody>
      </p:sp>
    </p:spTree>
    <p:extLst>
      <p:ext uri="{BB962C8B-B14F-4D97-AF65-F5344CB8AC3E}">
        <p14:creationId xmlns:p14="http://schemas.microsoft.com/office/powerpoint/2010/main" val="150961764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Welcom</a:t>
            </a:r>
            <a:r>
              <a:rPr lang="en-US" baseline="0" dirty="0" smtClean="0"/>
              <a:t>e and Introductions</a:t>
            </a:r>
            <a:endParaRPr lang="en-US" dirty="0"/>
          </a:p>
        </p:txBody>
      </p:sp>
      <p:sp>
        <p:nvSpPr>
          <p:cNvPr id="4" name="Slide Number Placeholder 3"/>
          <p:cNvSpPr>
            <a:spLocks noGrp="1"/>
          </p:cNvSpPr>
          <p:nvPr>
            <p:ph type="sldNum" sz="quarter" idx="10"/>
          </p:nvPr>
        </p:nvSpPr>
        <p:spPr/>
        <p:txBody>
          <a:bodyPr/>
          <a:lstStyle/>
          <a:p>
            <a:pPr>
              <a:defRPr/>
            </a:pPr>
            <a:fld id="{88A87691-8DAF-48D0-8FF0-304E5C3C2C58}" type="slidenum">
              <a:rPr lang="en-US" smtClean="0">
                <a:solidFill>
                  <a:prstClr val="black"/>
                </a:solidFill>
              </a:rPr>
              <a:pPr>
                <a:defRPr/>
              </a:pPr>
              <a:t>1</a:t>
            </a:fld>
            <a:endParaRPr lang="en-US" dirty="0">
              <a:solidFill>
                <a:prstClr val="black"/>
              </a:solidFill>
            </a:endParaRPr>
          </a:p>
        </p:txBody>
      </p:sp>
    </p:spTree>
    <p:extLst>
      <p:ext uri="{BB962C8B-B14F-4D97-AF65-F5344CB8AC3E}">
        <p14:creationId xmlns:p14="http://schemas.microsoft.com/office/powerpoint/2010/main" val="3573696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Suggested</a:t>
            </a:r>
            <a:r>
              <a:rPr lang="en-US" baseline="0" dirty="0" smtClean="0"/>
              <a:t> t</a:t>
            </a:r>
            <a:r>
              <a:rPr lang="en-US" dirty="0" smtClean="0"/>
              <a:t>alking points:</a:t>
            </a:r>
            <a:endParaRPr lang="en-US" dirty="0" smtClean="0">
              <a:effectLst/>
            </a:endParaRPr>
          </a:p>
          <a:p>
            <a:pPr marL="169513" indent="-169513" defTabSz="904067">
              <a:buFont typeface="Arial" pitchFamily="34" charset="0"/>
              <a:buChar char="•"/>
              <a:defRPr/>
            </a:pPr>
            <a:r>
              <a:rPr lang="en-US" baseline="0" dirty="0" smtClean="0">
                <a:effectLst/>
              </a:rPr>
              <a:t>The Quiz is available in English &amp; Spanish. To take the Quiz in Spanish, click on the drop down menu and select ‘</a:t>
            </a:r>
            <a:r>
              <a:rPr lang="en-US" baseline="0" dirty="0" err="1" smtClean="0">
                <a:effectLst/>
              </a:rPr>
              <a:t>Español</a:t>
            </a:r>
            <a:r>
              <a:rPr lang="en-US" baseline="0" dirty="0" smtClean="0">
                <a:effectLst/>
              </a:rPr>
              <a:t>’. </a:t>
            </a:r>
            <a:endParaRPr lang="en-US" dirty="0" smtClean="0"/>
          </a:p>
          <a:p>
            <a:pPr marL="169513" indent="-169513" defTabSz="904067">
              <a:buFont typeface="Arial" pitchFamily="34" charset="0"/>
              <a:buChar char="•"/>
              <a:defRPr/>
            </a:pPr>
            <a:r>
              <a:rPr lang="en-US" baseline="0" dirty="0" smtClean="0">
                <a:effectLst/>
              </a:rPr>
              <a:t>The Quiz is tailored to your program! You will only get questions that are relevant to the age groups you serve. For example, if you do not care for infants, you will not get questions about supporting breastfeeding. </a:t>
            </a:r>
          </a:p>
          <a:p>
            <a:pPr marL="169513" indent="-169513" defTabSz="904067">
              <a:buFont typeface="Arial" pitchFamily="34" charset="0"/>
              <a:buChar char="•"/>
              <a:defRPr/>
            </a:pPr>
            <a:r>
              <a:rPr lang="en-US" dirty="0" smtClean="0">
                <a:effectLst/>
              </a:rPr>
              <a:t>This</a:t>
            </a:r>
            <a:r>
              <a:rPr lang="en-US" baseline="0" dirty="0" smtClean="0">
                <a:effectLst/>
              </a:rPr>
              <a:t> part of the</a:t>
            </a:r>
            <a:r>
              <a:rPr lang="en-US" dirty="0" smtClean="0">
                <a:effectLst/>
              </a:rPr>
              <a:t> Quiz generally takes 5-10 minutes to complete if you care for infants, toddlers and preschoolers. It takes less time if you do not care for all age groups</a:t>
            </a:r>
            <a:r>
              <a:rPr lang="en-US" baseline="0" dirty="0" smtClean="0">
                <a:effectLst/>
              </a:rPr>
              <a:t>. </a:t>
            </a:r>
            <a:endParaRPr lang="en-US" dirty="0" smtClean="0">
              <a:effectLst/>
            </a:endParaRPr>
          </a:p>
        </p:txBody>
      </p:sp>
      <p:sp>
        <p:nvSpPr>
          <p:cNvPr id="4" name="Slide Number Placeholder 3"/>
          <p:cNvSpPr>
            <a:spLocks noGrp="1"/>
          </p:cNvSpPr>
          <p:nvPr>
            <p:ph type="sldNum" sz="quarter" idx="10"/>
          </p:nvPr>
        </p:nvSpPr>
        <p:spPr/>
        <p:txBody>
          <a:bodyPr/>
          <a:lstStyle/>
          <a:p>
            <a:pPr>
              <a:defRPr/>
            </a:pPr>
            <a:fld id="{88A87691-8DAF-48D0-8FF0-304E5C3C2C58}" type="slidenum">
              <a:rPr lang="en-US" smtClean="0">
                <a:solidFill>
                  <a:prstClr val="black"/>
                </a:solidFill>
              </a:rPr>
              <a:pPr>
                <a:defRPr/>
              </a:pPr>
              <a:t>14</a:t>
            </a:fld>
            <a:endParaRPr lang="en-US" dirty="0">
              <a:solidFill>
                <a:prstClr val="black"/>
              </a:solidFill>
            </a:endParaRPr>
          </a:p>
        </p:txBody>
      </p:sp>
    </p:spTree>
    <p:extLst>
      <p:ext uri="{BB962C8B-B14F-4D97-AF65-F5344CB8AC3E}">
        <p14:creationId xmlns:p14="http://schemas.microsoft.com/office/powerpoint/2010/main" val="25832948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p:txBody>
          <a:bodyPr/>
          <a:lstStyle/>
          <a:p>
            <a:pPr>
              <a:defRPr/>
            </a:pPr>
            <a:fld id="{63899274-F4E0-4B64-A076-982D6ECBA8BE}" type="slidenum">
              <a:rPr lang="en-US">
                <a:solidFill>
                  <a:prstClr val="black"/>
                </a:solidFill>
              </a:rPr>
              <a:pPr>
                <a:defRPr/>
              </a:pPr>
              <a:t>15</a:t>
            </a:fld>
            <a:endParaRPr lang="en-US">
              <a:solidFill>
                <a:prstClr val="black"/>
              </a:solidFill>
            </a:endParaRPr>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xfrm>
            <a:off x="922338" y="4371975"/>
            <a:ext cx="5073650" cy="4141788"/>
          </a:xfrm>
          <a:noFill/>
        </p:spPr>
        <p:txBody>
          <a:bodyPr wrap="square" numCol="1" anchor="t" anchorCtr="0" compatLnSpc="1">
            <a:prstTxWarp prst="textNoShape">
              <a:avLst/>
            </a:prstTxWarp>
          </a:bodyPr>
          <a:lstStyle/>
          <a:p>
            <a:pPr eaLnBrk="1" hangingPunct="1"/>
            <a:r>
              <a:rPr lang="en-US" dirty="0" smtClean="0"/>
              <a:t>Action Planning is an important part of making changes</a:t>
            </a:r>
          </a:p>
        </p:txBody>
      </p:sp>
    </p:spTree>
    <p:extLst>
      <p:ext uri="{BB962C8B-B14F-4D97-AF65-F5344CB8AC3E}">
        <p14:creationId xmlns:p14="http://schemas.microsoft.com/office/powerpoint/2010/main" val="170174995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Slide Image Placeholder 1"/>
          <p:cNvSpPr>
            <a:spLocks noGrp="1" noRot="1" noChangeAspect="1" noTextEdit="1"/>
          </p:cNvSpPr>
          <p:nvPr>
            <p:ph type="sldImg"/>
          </p:nvPr>
        </p:nvSpPr>
        <p:spPr bwMode="auto">
          <a:noFill/>
          <a:ln>
            <a:solidFill>
              <a:srgbClr val="000000"/>
            </a:solidFill>
            <a:miter lim="800000"/>
            <a:headEnd/>
            <a:tailEnd/>
          </a:ln>
        </p:spPr>
      </p:sp>
      <p:sp>
        <p:nvSpPr>
          <p:cNvPr id="12390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smtClean="0"/>
              <a:t>Sample Action Plans are available for centers and family child care homes. Here’s what the center sample plan looks like.  </a:t>
            </a:r>
          </a:p>
        </p:txBody>
      </p:sp>
      <p:sp>
        <p:nvSpPr>
          <p:cNvPr id="4" name="Slide Number Placeholder 3"/>
          <p:cNvSpPr>
            <a:spLocks noGrp="1"/>
          </p:cNvSpPr>
          <p:nvPr>
            <p:ph type="sldNum" sz="quarter" idx="5"/>
          </p:nvPr>
        </p:nvSpPr>
        <p:spPr/>
        <p:txBody>
          <a:bodyPr/>
          <a:lstStyle/>
          <a:p>
            <a:pPr>
              <a:defRPr/>
            </a:pPr>
            <a:fld id="{B84CDF68-A0E3-40A3-A745-D158431ED951}" type="slidenum">
              <a:rPr lang="en-US">
                <a:solidFill>
                  <a:prstClr val="black"/>
                </a:solidFill>
              </a:rPr>
              <a:pPr>
                <a:defRPr/>
              </a:pPr>
              <a:t>16</a:t>
            </a:fld>
            <a:endParaRPr lang="en-US">
              <a:solidFill>
                <a:prstClr val="black"/>
              </a:solidFill>
            </a:endParaRPr>
          </a:p>
        </p:txBody>
      </p:sp>
    </p:spTree>
    <p:extLst>
      <p:ext uri="{BB962C8B-B14F-4D97-AF65-F5344CB8AC3E}">
        <p14:creationId xmlns:p14="http://schemas.microsoft.com/office/powerpoint/2010/main" val="17672558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67">
              <a:defRPr/>
            </a:pPr>
            <a:r>
              <a:rPr lang="en-US" dirty="0" smtClean="0"/>
              <a:t>Suggested</a:t>
            </a:r>
            <a:r>
              <a:rPr lang="en-US" baseline="0" dirty="0" smtClean="0"/>
              <a:t> t</a:t>
            </a:r>
            <a:r>
              <a:rPr lang="en-US" dirty="0" smtClean="0"/>
              <a:t>alking points:</a:t>
            </a:r>
          </a:p>
          <a:p>
            <a:pPr marL="169513" indent="-169513">
              <a:buFont typeface="Arial" pitchFamily="34" charset="0"/>
              <a:buChar char="•"/>
            </a:pPr>
            <a:r>
              <a:rPr lang="en-US" baseline="0" dirty="0" smtClean="0"/>
              <a:t>Recognized Providers earn a Provider Recognition Award  (as shown here on the left). You can display the award in your program or share it with families to let them know what you’re doing to help kids grow up healthy.  </a:t>
            </a:r>
          </a:p>
          <a:p>
            <a:pPr marL="169513" indent="-169513">
              <a:buFont typeface="Arial" pitchFamily="34" charset="0"/>
              <a:buChar char="•"/>
            </a:pPr>
            <a:r>
              <a:rPr lang="en-US" baseline="0" dirty="0" smtClean="0"/>
              <a:t>Also, Recognized Providers are showcased on the interactive LMCC map on the LMCC website. You can use the map to search for Recognized Programs in your area. This is a useful tool for families who are looking for programs that are promoting children'</a:t>
            </a:r>
          </a:p>
          <a:p>
            <a:endParaRPr lang="en-US" baseline="0" dirty="0" smtClean="0"/>
          </a:p>
          <a:p>
            <a:endParaRPr lang="en-US" dirty="0" smtClean="0"/>
          </a:p>
          <a:p>
            <a:endParaRPr lang="en-US" dirty="0" smtClean="0"/>
          </a:p>
          <a:p>
            <a:endParaRPr lang="en-US" dirty="0" smtClean="0"/>
          </a:p>
          <a:p>
            <a:endParaRPr lang="en-US" dirty="0" smtClean="0"/>
          </a:p>
        </p:txBody>
      </p:sp>
      <p:sp>
        <p:nvSpPr>
          <p:cNvPr id="4" name="Slide Number Placeholder 3"/>
          <p:cNvSpPr>
            <a:spLocks noGrp="1"/>
          </p:cNvSpPr>
          <p:nvPr>
            <p:ph type="sldNum" sz="quarter" idx="10"/>
          </p:nvPr>
        </p:nvSpPr>
        <p:spPr/>
        <p:txBody>
          <a:bodyPr/>
          <a:lstStyle/>
          <a:p>
            <a:pPr>
              <a:defRPr/>
            </a:pPr>
            <a:fld id="{88A87691-8DAF-48D0-8FF0-304E5C3C2C58}"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294875746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None/>
            </a:pPr>
            <a:endParaRPr lang="en-US" dirty="0"/>
          </a:p>
        </p:txBody>
      </p:sp>
      <p:sp>
        <p:nvSpPr>
          <p:cNvPr id="4" name="Slide Number Placeholder 3"/>
          <p:cNvSpPr>
            <a:spLocks noGrp="1"/>
          </p:cNvSpPr>
          <p:nvPr>
            <p:ph type="sldNum" sz="quarter" idx="10"/>
          </p:nvPr>
        </p:nvSpPr>
        <p:spPr/>
        <p:txBody>
          <a:bodyPr/>
          <a:lstStyle/>
          <a:p>
            <a:fld id="{CCAD9E00-1E6E-491C-AF5D-75EF51E3CDAC}"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542489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88A87691-8DAF-48D0-8FF0-304E5C3C2C58}" type="slidenum">
              <a:rPr lang="en-US" smtClean="0">
                <a:solidFill>
                  <a:prstClr val="black"/>
                </a:solidFill>
              </a:rPr>
              <a:pPr>
                <a:defRPr/>
              </a:pPr>
              <a:t>20</a:t>
            </a:fld>
            <a:endParaRPr lang="en-US" dirty="0">
              <a:solidFill>
                <a:prstClr val="black"/>
              </a:solidFill>
            </a:endParaRPr>
          </a:p>
        </p:txBody>
      </p:sp>
    </p:spTree>
    <p:extLst>
      <p:ext uri="{BB962C8B-B14F-4D97-AF65-F5344CB8AC3E}">
        <p14:creationId xmlns:p14="http://schemas.microsoft.com/office/powerpoint/2010/main" val="200933414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88A87691-8DAF-48D0-8FF0-304E5C3C2C58}" type="slidenum">
              <a:rPr lang="en-US" smtClean="0"/>
              <a:pPr>
                <a:defRPr/>
              </a:pPr>
              <a:t>21</a:t>
            </a:fld>
            <a:endParaRPr lang="en-US" dirty="0"/>
          </a:p>
        </p:txBody>
      </p:sp>
    </p:spTree>
    <p:extLst>
      <p:ext uri="{BB962C8B-B14F-4D97-AF65-F5344CB8AC3E}">
        <p14:creationId xmlns:p14="http://schemas.microsoft.com/office/powerpoint/2010/main" val="258171001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Suggested</a:t>
            </a:r>
            <a:r>
              <a:rPr lang="en-US" baseline="0" dirty="0" smtClean="0"/>
              <a:t> t</a:t>
            </a:r>
            <a:r>
              <a:rPr lang="en-US" dirty="0" smtClean="0"/>
              <a:t>alking points:</a:t>
            </a:r>
          </a:p>
          <a:p>
            <a:pPr defTabSz="904067">
              <a:defRPr/>
            </a:pPr>
            <a:r>
              <a:rPr lang="en-US" dirty="0" smtClean="0"/>
              <a:t>Offering healthy food is important, particularly because many children eat most of their daily meals and snacks while in care, especially children in full-time care. </a:t>
            </a:r>
          </a:p>
        </p:txBody>
      </p:sp>
      <p:sp>
        <p:nvSpPr>
          <p:cNvPr id="4" name="Slide Number Placeholder 3"/>
          <p:cNvSpPr>
            <a:spLocks noGrp="1"/>
          </p:cNvSpPr>
          <p:nvPr>
            <p:ph type="sldNum" sz="quarter" idx="10"/>
          </p:nvPr>
        </p:nvSpPr>
        <p:spPr/>
        <p:txBody>
          <a:bodyPr/>
          <a:lstStyle/>
          <a:p>
            <a:pPr>
              <a:defRPr/>
            </a:pPr>
            <a:fld id="{88A87691-8DAF-48D0-8FF0-304E5C3C2C58}" type="slidenum">
              <a:rPr lang="en-US" smtClean="0"/>
              <a:pPr>
                <a:defRPr/>
              </a:pPr>
              <a:t>22</a:t>
            </a:fld>
            <a:endParaRPr lang="en-US" dirty="0"/>
          </a:p>
        </p:txBody>
      </p:sp>
    </p:spTree>
    <p:extLst>
      <p:ext uri="{BB962C8B-B14F-4D97-AF65-F5344CB8AC3E}">
        <p14:creationId xmlns:p14="http://schemas.microsoft.com/office/powerpoint/2010/main" val="41473751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A87691-8DAF-48D0-8FF0-304E5C3C2C58}" type="slidenum">
              <a:rPr lang="en-US" smtClean="0"/>
              <a:pPr>
                <a:defRPr/>
              </a:pPr>
              <a:t>23</a:t>
            </a:fld>
            <a:endParaRPr lang="en-US" dirty="0"/>
          </a:p>
        </p:txBody>
      </p:sp>
    </p:spTree>
    <p:extLst>
      <p:ext uri="{BB962C8B-B14F-4D97-AF65-F5344CB8AC3E}">
        <p14:creationId xmlns:p14="http://schemas.microsoft.com/office/powerpoint/2010/main" val="229638147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Suggested</a:t>
            </a:r>
            <a:r>
              <a:rPr lang="en-US" baseline="0" dirty="0" smtClean="0"/>
              <a:t> t</a:t>
            </a:r>
            <a:r>
              <a:rPr lang="en-US" dirty="0" smtClean="0"/>
              <a:t>alking points:</a:t>
            </a:r>
          </a:p>
          <a:p>
            <a:pPr marL="169513" indent="-169513">
              <a:buFont typeface="Arial" pitchFamily="34" charset="0"/>
              <a:buChar char="•"/>
            </a:pPr>
            <a:r>
              <a:rPr lang="en-US" dirty="0" smtClean="0"/>
              <a:t>There are many ways that programs can support breastfeeding moms and babies. The LMCC</a:t>
            </a:r>
            <a:r>
              <a:rPr lang="en-US" baseline="0" dirty="0" smtClean="0"/>
              <a:t> infant feeding best practice focuses on one of the ways. </a:t>
            </a:r>
            <a:endParaRPr lang="en-US" dirty="0" smtClean="0"/>
          </a:p>
          <a:p>
            <a:pPr marL="169513" indent="-169513" defTabSz="904067">
              <a:buFont typeface="Arial" pitchFamily="34" charset="0"/>
              <a:buChar char="•"/>
              <a:defRPr/>
            </a:pPr>
            <a:r>
              <a:rPr lang="en-US" baseline="0" dirty="0" smtClean="0"/>
              <a:t>Breast milk is like any other food and should not be present in a bathroom. </a:t>
            </a:r>
            <a:endParaRPr lang="en-US" b="0" dirty="0" smtClean="0"/>
          </a:p>
          <a:p>
            <a:pPr marL="169513" indent="-169513">
              <a:buFont typeface="Arial" pitchFamily="34" charset="0"/>
              <a:buChar char="•"/>
            </a:pPr>
            <a:r>
              <a:rPr lang="en-US" b="0" dirty="0" smtClean="0"/>
              <a:t>It’s ideal to</a:t>
            </a:r>
            <a:r>
              <a:rPr lang="en-US" b="0" baseline="0" dirty="0" smtClean="0"/>
              <a:t> welcome moms who wish to breastfeed in the classroom and to provide a private space for those who wish to use it. </a:t>
            </a:r>
          </a:p>
          <a:p>
            <a:endParaRPr lang="en-US" baseline="0" dirty="0" smtClean="0"/>
          </a:p>
          <a:p>
            <a:endParaRPr lang="en-US" dirty="0"/>
          </a:p>
        </p:txBody>
      </p:sp>
      <p:sp>
        <p:nvSpPr>
          <p:cNvPr id="4" name="Slide Number Placeholder 3"/>
          <p:cNvSpPr>
            <a:spLocks noGrp="1"/>
          </p:cNvSpPr>
          <p:nvPr>
            <p:ph type="sldNum" sz="quarter" idx="10"/>
          </p:nvPr>
        </p:nvSpPr>
        <p:spPr/>
        <p:txBody>
          <a:bodyPr/>
          <a:lstStyle/>
          <a:p>
            <a:pPr>
              <a:defRPr/>
            </a:pPr>
            <a:fld id="{88A87691-8DAF-48D0-8FF0-304E5C3C2C58}" type="slidenum">
              <a:rPr lang="en-US" smtClean="0"/>
              <a:pPr>
                <a:defRPr/>
              </a:pPr>
              <a:t>24</a:t>
            </a:fld>
            <a:endParaRPr lang="en-US" dirty="0"/>
          </a:p>
        </p:txBody>
      </p:sp>
    </p:spTree>
    <p:extLst>
      <p:ext uri="{BB962C8B-B14F-4D97-AF65-F5344CB8AC3E}">
        <p14:creationId xmlns:p14="http://schemas.microsoft.com/office/powerpoint/2010/main" val="28840050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88A87691-8DAF-48D0-8FF0-304E5C3C2C58}" type="slidenum">
              <a:rPr lang="en-US" smtClean="0"/>
              <a:pPr>
                <a:defRPr/>
              </a:pPr>
              <a:t>2</a:t>
            </a:fld>
            <a:endParaRPr lang="en-US" dirty="0"/>
          </a:p>
        </p:txBody>
      </p:sp>
    </p:spTree>
    <p:extLst>
      <p:ext uri="{BB962C8B-B14F-4D97-AF65-F5344CB8AC3E}">
        <p14:creationId xmlns:p14="http://schemas.microsoft.com/office/powerpoint/2010/main" val="24178546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a:buFont typeface="Arial" pitchFamily="34" charset="0"/>
              <a:buChar char="•"/>
            </a:pPr>
            <a:r>
              <a:rPr lang="en-US" dirty="0" smtClean="0"/>
              <a:t>  As</a:t>
            </a:r>
            <a:r>
              <a:rPr lang="en-US" baseline="0" dirty="0" smtClean="0"/>
              <a:t> seen here, resources and tips are provided in a few different formats for ease of use</a:t>
            </a:r>
          </a:p>
          <a:p>
            <a:pPr>
              <a:buFont typeface="Arial" pitchFamily="34" charset="0"/>
              <a:buChar char="•"/>
            </a:pPr>
            <a:r>
              <a:rPr lang="en-US" baseline="0" dirty="0" smtClean="0"/>
              <a:t>  Providers are encouraged to share LMCC information and the HKHF.org website with families </a:t>
            </a:r>
          </a:p>
          <a:p>
            <a:pPr lvl="1">
              <a:buFont typeface="Arial" pitchFamily="34" charset="0"/>
              <a:buChar char="•"/>
            </a:pPr>
            <a:r>
              <a:rPr lang="en-US" baseline="0" dirty="0" smtClean="0"/>
              <a:t>  At home, families can supplement the healthy practices that are taking place in their child’s program</a:t>
            </a:r>
            <a:endParaRPr lang="en-US" dirty="0"/>
          </a:p>
        </p:txBody>
      </p:sp>
      <p:sp>
        <p:nvSpPr>
          <p:cNvPr id="4" name="Slide Number Placeholder 3"/>
          <p:cNvSpPr>
            <a:spLocks noGrp="1"/>
          </p:cNvSpPr>
          <p:nvPr>
            <p:ph type="sldNum" sz="quarter" idx="10"/>
          </p:nvPr>
        </p:nvSpPr>
        <p:spPr/>
        <p:txBody>
          <a:bodyPr/>
          <a:lstStyle/>
          <a:p>
            <a:fld id="{CCAD9E00-1E6E-491C-AF5D-75EF51E3CDAC}"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18546489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p:txBody>
          <a:bodyPr/>
          <a:lstStyle/>
          <a:p>
            <a:pPr>
              <a:defRPr/>
            </a:pPr>
            <a:fld id="{910210FD-7017-4584-89EF-3A4F31A7071E}" type="slidenum">
              <a:rPr lang="en-US">
                <a:solidFill>
                  <a:prstClr val="black"/>
                </a:solidFill>
              </a:rPr>
              <a:pPr>
                <a:defRPr/>
              </a:pPr>
              <a:t>26</a:t>
            </a:fld>
            <a:endParaRPr lang="en-US">
              <a:solidFill>
                <a:prstClr val="black"/>
              </a:solidFill>
            </a:endParaRPr>
          </a:p>
        </p:txBody>
      </p:sp>
      <p:sp>
        <p:nvSpPr>
          <p:cNvPr id="92163"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xmlns="">
                <a:solidFill>
                  <a:srgbClr val="FFFFFF"/>
                </a:solidFill>
              </a14:hiddenFill>
            </a:ext>
          </a:extLst>
        </p:spPr>
      </p:sp>
      <p:sp>
        <p:nvSpPr>
          <p:cNvPr id="92164" name="Rectangle 3"/>
          <p:cNvSpPr>
            <a:spLocks noGrp="1" noChangeArrowheads="1"/>
          </p:cNvSpPr>
          <p:nvPr>
            <p:ph type="body" idx="1"/>
          </p:nvPr>
        </p:nvSpPr>
        <p:spPr bwMode="auto">
          <a:xfrm>
            <a:off x="922757" y="4372684"/>
            <a:ext cx="5072812" cy="4141632"/>
          </a:xfrm>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Mention</a:t>
            </a:r>
            <a:r>
              <a:rPr lang="en-US" altLang="en-US" baseline="0" dirty="0" smtClean="0"/>
              <a:t> newsletter goes out to the people on </a:t>
            </a:r>
            <a:r>
              <a:rPr lang="en-US" altLang="en-US" baseline="0" dirty="0" err="1" smtClean="0"/>
              <a:t>listserve</a:t>
            </a:r>
            <a:r>
              <a:rPr lang="en-US" altLang="en-US" baseline="0" smtClean="0"/>
              <a:t> </a:t>
            </a:r>
            <a:endParaRPr lang="en-US" altLang="en-US" dirty="0" smtClean="0"/>
          </a:p>
        </p:txBody>
      </p:sp>
    </p:spTree>
    <p:extLst>
      <p:ext uri="{BB962C8B-B14F-4D97-AF65-F5344CB8AC3E}">
        <p14:creationId xmlns:p14="http://schemas.microsoft.com/office/powerpoint/2010/main" val="22287582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Slide Image Placeholder 1"/>
          <p:cNvSpPr>
            <a:spLocks noGrp="1" noRot="1" noChangeAspect="1" noTextEdit="1"/>
          </p:cNvSpPr>
          <p:nvPr>
            <p:ph type="sldImg"/>
          </p:nvPr>
        </p:nvSpPr>
        <p:spPr bwMode="auto">
          <a:noFill/>
          <a:ln>
            <a:solidFill>
              <a:srgbClr val="000000"/>
            </a:solidFill>
            <a:miter lim="800000"/>
            <a:headEnd/>
            <a:tailEnd/>
          </a:ln>
        </p:spPr>
      </p:sp>
      <p:sp>
        <p:nvSpPr>
          <p:cNvPr id="114691"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r>
              <a:rPr lang="en-US" dirty="0" smtClean="0"/>
              <a:t>As part of signing up, you will be automatically enrolled to receive emails with tips and resources.  Some past topics include: </a:t>
            </a:r>
          </a:p>
          <a:p>
            <a:pPr marL="644525" lvl="1" indent="-274638">
              <a:lnSpc>
                <a:spcPct val="134000"/>
              </a:lnSpc>
              <a:spcBef>
                <a:spcPts val="550"/>
              </a:spcBef>
              <a:buClr>
                <a:srgbClr val="2DA2BF"/>
              </a:buClr>
              <a:buSzPct val="70000"/>
              <a:buFont typeface="Wingdings 2" pitchFamily="18" charset="2"/>
              <a:buChar char=""/>
            </a:pPr>
            <a:r>
              <a:rPr lang="en-US" sz="2200" dirty="0" smtClean="0">
                <a:solidFill>
                  <a:srgbClr val="000000"/>
                </a:solidFill>
                <a:latin typeface="Tw Cen MT" pitchFamily="34" charset="0"/>
              </a:rPr>
              <a:t>Physical Activity in the Winter Months</a:t>
            </a:r>
          </a:p>
          <a:p>
            <a:pPr marL="644525" lvl="1" indent="-274638">
              <a:lnSpc>
                <a:spcPct val="134000"/>
              </a:lnSpc>
              <a:spcBef>
                <a:spcPts val="550"/>
              </a:spcBef>
              <a:buClr>
                <a:srgbClr val="2DA2BF"/>
              </a:buClr>
              <a:buSzPct val="70000"/>
              <a:buFont typeface="Wingdings 2" pitchFamily="18" charset="2"/>
              <a:buChar char=""/>
            </a:pPr>
            <a:r>
              <a:rPr lang="en-US" sz="2200" dirty="0" smtClean="0">
                <a:solidFill>
                  <a:srgbClr val="000000"/>
                </a:solidFill>
                <a:latin typeface="Tw Cen MT" pitchFamily="34" charset="0"/>
              </a:rPr>
              <a:t>Identifying and working with consultants</a:t>
            </a:r>
          </a:p>
          <a:p>
            <a:pPr marL="644525" lvl="1" indent="-274638">
              <a:lnSpc>
                <a:spcPct val="134000"/>
              </a:lnSpc>
              <a:spcBef>
                <a:spcPts val="550"/>
              </a:spcBef>
              <a:buClr>
                <a:srgbClr val="2DA2BF"/>
              </a:buClr>
              <a:buSzPct val="70000"/>
              <a:buFont typeface="Wingdings 2" pitchFamily="18" charset="2"/>
              <a:buChar char=""/>
            </a:pPr>
            <a:r>
              <a:rPr lang="en-US" sz="2200" dirty="0" smtClean="0">
                <a:solidFill>
                  <a:srgbClr val="000000"/>
                </a:solidFill>
                <a:latin typeface="Tw Cen MT" pitchFamily="34" charset="0"/>
              </a:rPr>
              <a:t>Enhancing your play space</a:t>
            </a:r>
          </a:p>
          <a:p>
            <a:pPr marL="644525" lvl="1" indent="-274638">
              <a:lnSpc>
                <a:spcPct val="134000"/>
              </a:lnSpc>
              <a:spcBef>
                <a:spcPts val="550"/>
              </a:spcBef>
              <a:buClr>
                <a:srgbClr val="2DA2BF"/>
              </a:buClr>
              <a:buSzPct val="70000"/>
              <a:buFont typeface="Wingdings 2" pitchFamily="18" charset="2"/>
              <a:buChar char=""/>
            </a:pPr>
            <a:r>
              <a:rPr lang="en-US" sz="2200" dirty="0" smtClean="0">
                <a:solidFill>
                  <a:srgbClr val="000000"/>
                </a:solidFill>
                <a:latin typeface="Tw Cen MT" pitchFamily="34" charset="0"/>
              </a:rPr>
              <a:t>Creating breastfeeding friendly environments</a:t>
            </a:r>
          </a:p>
          <a:p>
            <a:pPr eaLnBrk="1" hangingPunct="1"/>
            <a:endParaRPr lang="en-US" dirty="0" smtClean="0"/>
          </a:p>
          <a:p>
            <a:pPr eaLnBrk="1" hangingPunct="1"/>
            <a:r>
              <a:rPr lang="en-US" dirty="0" smtClean="0"/>
              <a:t>You can also sign up to receive blog posts on www.letsmove.gov.  Some of the recent </a:t>
            </a:r>
            <a:r>
              <a:rPr lang="en-US" sz="1800" dirty="0" smtClean="0">
                <a:solidFill>
                  <a:srgbClr val="000000"/>
                </a:solidFill>
                <a:latin typeface="Tw Cen MT" pitchFamily="34" charset="0"/>
              </a:rPr>
              <a:t>Blog Topics include:</a:t>
            </a:r>
          </a:p>
          <a:p>
            <a:pPr marL="644525" lvl="1" indent="-274638">
              <a:lnSpc>
                <a:spcPct val="134000"/>
              </a:lnSpc>
              <a:spcBef>
                <a:spcPts val="550"/>
              </a:spcBef>
              <a:buClr>
                <a:srgbClr val="2DA2BF"/>
              </a:buClr>
              <a:buSzPct val="70000"/>
              <a:buFont typeface="Wingdings 2" pitchFamily="18" charset="2"/>
              <a:buChar char=""/>
            </a:pPr>
            <a:r>
              <a:rPr lang="en-US" sz="1600" dirty="0" smtClean="0">
                <a:solidFill>
                  <a:srgbClr val="000000"/>
                </a:solidFill>
                <a:latin typeface="Tw Cen MT" pitchFamily="34" charset="0"/>
              </a:rPr>
              <a:t>Webinars (October)</a:t>
            </a:r>
            <a:endParaRPr lang="en-US" sz="400" dirty="0" smtClean="0">
              <a:solidFill>
                <a:srgbClr val="000000"/>
              </a:solidFill>
              <a:latin typeface="Tw Cen MT" pitchFamily="34" charset="0"/>
            </a:endParaRPr>
          </a:p>
          <a:p>
            <a:pPr marL="644525" lvl="1" indent="-274638">
              <a:lnSpc>
                <a:spcPct val="134000"/>
              </a:lnSpc>
              <a:spcBef>
                <a:spcPts val="550"/>
              </a:spcBef>
              <a:buClr>
                <a:srgbClr val="2DA2BF"/>
              </a:buClr>
              <a:buSzPct val="70000"/>
              <a:buFont typeface="Wingdings 2" pitchFamily="18" charset="2"/>
              <a:buChar char=""/>
            </a:pPr>
            <a:r>
              <a:rPr lang="en-US" sz="1600" i="1" dirty="0" smtClean="0">
                <a:solidFill>
                  <a:srgbClr val="000000"/>
                </a:solidFill>
                <a:latin typeface="Tw Cen MT" pitchFamily="34" charset="0"/>
              </a:rPr>
              <a:t>“Take it Outside! </a:t>
            </a:r>
            <a:r>
              <a:rPr lang="en-US" sz="1600" dirty="0" smtClean="0">
                <a:solidFill>
                  <a:srgbClr val="000000"/>
                </a:solidFill>
                <a:latin typeface="Tw Cen MT" pitchFamily="34" charset="0"/>
              </a:rPr>
              <a:t>Week” (November)</a:t>
            </a:r>
          </a:p>
          <a:p>
            <a:pPr marL="644525" lvl="1" indent="-274638">
              <a:lnSpc>
                <a:spcPct val="134000"/>
              </a:lnSpc>
              <a:spcBef>
                <a:spcPts val="550"/>
              </a:spcBef>
              <a:buClr>
                <a:srgbClr val="2DA2BF"/>
              </a:buClr>
              <a:buSzPct val="70000"/>
              <a:buFont typeface="Wingdings 2" pitchFamily="18" charset="2"/>
              <a:buChar char=""/>
            </a:pPr>
            <a:r>
              <a:rPr lang="en-US" sz="1600" dirty="0" smtClean="0">
                <a:solidFill>
                  <a:srgbClr val="000000"/>
                </a:solidFill>
                <a:latin typeface="Tw Cen MT" pitchFamily="34" charset="0"/>
              </a:rPr>
              <a:t>Healthy Holiday Celebrations (December)</a:t>
            </a:r>
          </a:p>
          <a:p>
            <a:pPr marL="644525" lvl="1" indent="-274638">
              <a:lnSpc>
                <a:spcPct val="134000"/>
              </a:lnSpc>
              <a:spcBef>
                <a:spcPts val="550"/>
              </a:spcBef>
              <a:buClr>
                <a:srgbClr val="2DA2BF"/>
              </a:buClr>
              <a:buSzPct val="70000"/>
              <a:buFont typeface="Wingdings 2" pitchFamily="18" charset="2"/>
              <a:buChar char=""/>
            </a:pPr>
            <a:r>
              <a:rPr lang="en-US" sz="1600" dirty="0" smtClean="0">
                <a:solidFill>
                  <a:srgbClr val="000000"/>
                </a:solidFill>
                <a:latin typeface="Tw Cen MT" pitchFamily="34" charset="0"/>
              </a:rPr>
              <a:t>Success</a:t>
            </a:r>
            <a:r>
              <a:rPr lang="en-US" sz="1600" baseline="0" dirty="0" smtClean="0">
                <a:solidFill>
                  <a:srgbClr val="000000"/>
                </a:solidFill>
                <a:latin typeface="Tw Cen MT" pitchFamily="34" charset="0"/>
              </a:rPr>
              <a:t> Stories</a:t>
            </a:r>
          </a:p>
          <a:p>
            <a:pPr marL="644525" lvl="1" indent="-274638">
              <a:lnSpc>
                <a:spcPct val="134000"/>
              </a:lnSpc>
              <a:spcBef>
                <a:spcPts val="550"/>
              </a:spcBef>
              <a:buClr>
                <a:srgbClr val="2DA2BF"/>
              </a:buClr>
              <a:buSzPct val="70000"/>
              <a:buFont typeface="Wingdings 2" pitchFamily="18" charset="2"/>
              <a:buChar char=""/>
            </a:pPr>
            <a:r>
              <a:rPr lang="en-US" sz="1600" baseline="0" dirty="0" smtClean="0">
                <a:solidFill>
                  <a:srgbClr val="000000"/>
                </a:solidFill>
                <a:latin typeface="Tw Cen MT" pitchFamily="34" charset="0"/>
              </a:rPr>
              <a:t>Tips for Healthy Eating and Physical Activity </a:t>
            </a:r>
            <a:endParaRPr lang="en-US" sz="1600" dirty="0" smtClean="0">
              <a:solidFill>
                <a:srgbClr val="000000"/>
              </a:solidFill>
              <a:latin typeface="Tw Cen MT" pitchFamily="34" charset="0"/>
            </a:endParaRPr>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8EC8E443-16FC-476F-B567-7E76BEFA8F19}" type="slidenum">
              <a:rPr lang="en-US">
                <a:solidFill>
                  <a:prstClr val="black"/>
                </a:solidFill>
              </a:rPr>
              <a:pPr>
                <a:defRPr/>
              </a:pPr>
              <a:t>27</a:t>
            </a:fld>
            <a:endParaRPr lang="en-US">
              <a:solidFill>
                <a:prstClr val="black"/>
              </a:solidFill>
            </a:endParaRPr>
          </a:p>
        </p:txBody>
      </p:sp>
    </p:spTree>
    <p:extLst>
      <p:ext uri="{BB962C8B-B14F-4D97-AF65-F5344CB8AC3E}">
        <p14:creationId xmlns:p14="http://schemas.microsoft.com/office/powerpoint/2010/main" val="348564261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67">
              <a:spcBef>
                <a:spcPts val="692"/>
              </a:spcBef>
              <a:buClr>
                <a:schemeClr val="accent2"/>
              </a:buClr>
              <a:buSzPct val="60000"/>
              <a:defRPr/>
            </a:pPr>
            <a:r>
              <a:rPr lang="en-US" dirty="0" smtClean="0"/>
              <a:t>Talking points:</a:t>
            </a:r>
          </a:p>
          <a:p>
            <a:pPr defTabSz="904067">
              <a:spcBef>
                <a:spcPts val="692"/>
              </a:spcBef>
              <a:buClr>
                <a:schemeClr val="accent2"/>
              </a:buClr>
              <a:buSzPct val="60000"/>
              <a:defRPr/>
            </a:pPr>
            <a:endParaRPr lang="en-US" dirty="0" smtClean="0"/>
          </a:p>
          <a:p>
            <a:pPr defTabSz="904067">
              <a:spcBef>
                <a:spcPts val="692"/>
              </a:spcBef>
              <a:buClr>
                <a:schemeClr val="accent2"/>
              </a:buClr>
              <a:buSzPct val="60000"/>
              <a:defRPr/>
            </a:pPr>
            <a:r>
              <a:rPr lang="en-US" dirty="0" smtClean="0"/>
              <a:t>Webinars/online</a:t>
            </a:r>
            <a:r>
              <a:rPr lang="en-US" baseline="0" dirty="0" smtClean="0"/>
              <a:t> trainings are archived on the LMCC website ‘Free Online Trainings’ page.</a:t>
            </a:r>
            <a:endParaRPr lang="en-US" dirty="0" smtClean="0"/>
          </a:p>
        </p:txBody>
      </p:sp>
      <p:sp>
        <p:nvSpPr>
          <p:cNvPr id="4" name="Slide Number Placeholder 3"/>
          <p:cNvSpPr>
            <a:spLocks noGrp="1"/>
          </p:cNvSpPr>
          <p:nvPr>
            <p:ph type="sldNum" sz="quarter" idx="10"/>
          </p:nvPr>
        </p:nvSpPr>
        <p:spPr/>
        <p:txBody>
          <a:bodyPr/>
          <a:lstStyle/>
          <a:p>
            <a:pPr>
              <a:defRPr/>
            </a:pPr>
            <a:fld id="{88A87691-8DAF-48D0-8FF0-304E5C3C2C58}" type="slidenum">
              <a:rPr lang="en-US" smtClean="0">
                <a:solidFill>
                  <a:prstClr val="black"/>
                </a:solidFill>
              </a:rPr>
              <a:pPr>
                <a:defRPr/>
              </a:pPr>
              <a:t>28</a:t>
            </a:fld>
            <a:endParaRPr lang="en-US" dirty="0">
              <a:solidFill>
                <a:prstClr val="black"/>
              </a:solidFill>
            </a:endParaRPr>
          </a:p>
        </p:txBody>
      </p:sp>
    </p:spTree>
    <p:extLst>
      <p:ext uri="{BB962C8B-B14F-4D97-AF65-F5344CB8AC3E}">
        <p14:creationId xmlns:p14="http://schemas.microsoft.com/office/powerpoint/2010/main" val="12743539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a:p>
            <a:endParaRPr lang="en-US" dirty="0" smtClean="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A9F993E1-5BB3-F549-B606-9F40827FFCBB}" type="slidenum">
              <a:rPr lang="en-US" smtClean="0">
                <a:solidFill>
                  <a:prstClr val="black"/>
                </a:solidFill>
              </a:rPr>
              <a:pPr/>
              <a:t>29</a:t>
            </a:fld>
            <a:endParaRPr lang="en-US" dirty="0">
              <a:solidFill>
                <a:prstClr val="black"/>
              </a:solidFill>
            </a:endParaRPr>
          </a:p>
        </p:txBody>
      </p:sp>
    </p:spTree>
    <p:extLst>
      <p:ext uri="{BB962C8B-B14F-4D97-AF65-F5344CB8AC3E}">
        <p14:creationId xmlns:p14="http://schemas.microsoft.com/office/powerpoint/2010/main" val="1917032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If a state contracts with BKC to purchase a bulk quantity of lessons, then they could provide additional data such as a break out by county. BKC would be able to provide them with other aggregate outcome data under those circumstances as well.</a:t>
            </a:r>
          </a:p>
          <a:p>
            <a:endParaRPr lang="en-US" dirty="0"/>
          </a:p>
        </p:txBody>
      </p:sp>
      <p:sp>
        <p:nvSpPr>
          <p:cNvPr id="4" name="Slide Number Placeholder 3"/>
          <p:cNvSpPr>
            <a:spLocks noGrp="1"/>
          </p:cNvSpPr>
          <p:nvPr>
            <p:ph type="sldNum" sz="quarter" idx="10"/>
          </p:nvPr>
        </p:nvSpPr>
        <p:spPr/>
        <p:txBody>
          <a:bodyPr/>
          <a:lstStyle/>
          <a:p>
            <a:fld id="{2D716726-67D2-4197-9766-DC2674939EEA}" type="slidenum">
              <a:rPr lang="en-US" smtClean="0"/>
              <a:t>35</a:t>
            </a:fld>
            <a:endParaRPr lang="en-US"/>
          </a:p>
        </p:txBody>
      </p:sp>
    </p:spTree>
    <p:extLst>
      <p:ext uri="{BB962C8B-B14F-4D97-AF65-F5344CB8AC3E}">
        <p14:creationId xmlns:p14="http://schemas.microsoft.com/office/powerpoint/2010/main" val="156852218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7"/>
          <p:cNvSpPr>
            <a:spLocks noGrp="1" noChangeArrowheads="1"/>
          </p:cNvSpPr>
          <p:nvPr>
            <p:ph type="sldNum" sz="quarter" idx="5"/>
          </p:nvPr>
        </p:nvSpPr>
        <p:spPr/>
        <p:txBody>
          <a:bodyPr/>
          <a:lstStyle/>
          <a:p>
            <a:pPr>
              <a:defRPr/>
            </a:pPr>
            <a:fld id="{63899274-F4E0-4B64-A076-982D6ECBA8BE}" type="slidenum">
              <a:rPr lang="en-US">
                <a:solidFill>
                  <a:prstClr val="black"/>
                </a:solidFill>
              </a:rPr>
              <a:pPr>
                <a:defRPr/>
              </a:pPr>
              <a:t>36</a:t>
            </a:fld>
            <a:endParaRPr lang="en-US">
              <a:solidFill>
                <a:prstClr val="black"/>
              </a:solidFill>
            </a:endParaRPr>
          </a:p>
        </p:txBody>
      </p:sp>
      <p:sp>
        <p:nvSpPr>
          <p:cNvPr id="1218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21860" name="Rectangle 3"/>
          <p:cNvSpPr>
            <a:spLocks noGrp="1" noChangeArrowheads="1"/>
          </p:cNvSpPr>
          <p:nvPr>
            <p:ph type="body" idx="1"/>
          </p:nvPr>
        </p:nvSpPr>
        <p:spPr bwMode="auto">
          <a:xfrm>
            <a:off x="922338" y="4371975"/>
            <a:ext cx="5073650" cy="4141788"/>
          </a:xfrm>
          <a:noFill/>
        </p:spPr>
        <p:txBody>
          <a:bodyPr wrap="square" numCol="1" anchor="t" anchorCtr="0" compatLnSpc="1">
            <a:prstTxWarp prst="textNoShape">
              <a:avLst/>
            </a:prstTxWarp>
          </a:bodyPr>
          <a:lstStyle/>
          <a:p>
            <a:pPr eaLnBrk="1" hangingPunct="1"/>
            <a:endParaRPr lang="en-US" dirty="0" smtClean="0"/>
          </a:p>
        </p:txBody>
      </p:sp>
    </p:spTree>
    <p:extLst>
      <p:ext uri="{BB962C8B-B14F-4D97-AF65-F5344CB8AC3E}">
        <p14:creationId xmlns:p14="http://schemas.microsoft.com/office/powerpoint/2010/main" val="86435493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Slide Image Placeholder 1"/>
          <p:cNvSpPr>
            <a:spLocks noGrp="1" noRot="1" noChangeAspect="1" noTextEdit="1"/>
          </p:cNvSpPr>
          <p:nvPr>
            <p:ph type="sldImg"/>
          </p:nvPr>
        </p:nvSpPr>
        <p:spPr bwMode="auto">
          <a:noFill/>
          <a:ln>
            <a:solidFill>
              <a:srgbClr val="000000"/>
            </a:solidFill>
            <a:miter lim="800000"/>
            <a:headEnd/>
            <a:tailEnd/>
          </a:ln>
        </p:spPr>
      </p:sp>
      <p:sp>
        <p:nvSpPr>
          <p:cNvPr id="1392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0964"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EFC919A3-5E78-4B32-B123-505919C41C72}" type="slidenum">
              <a:rPr lang="en-US" smtClean="0"/>
              <a:pPr fontAlgn="base">
                <a:spcBef>
                  <a:spcPct val="0"/>
                </a:spcBef>
                <a:spcAft>
                  <a:spcPct val="0"/>
                </a:spcAft>
                <a:defRPr/>
              </a:pPr>
              <a:t>38</a:t>
            </a:fld>
            <a:endParaRPr lang="en-US" smtClean="0"/>
          </a:p>
        </p:txBody>
      </p:sp>
    </p:spTree>
    <p:extLst>
      <p:ext uri="{BB962C8B-B14F-4D97-AF65-F5344CB8AC3E}">
        <p14:creationId xmlns:p14="http://schemas.microsoft.com/office/powerpoint/2010/main" val="82758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smtClean="0"/>
          </a:p>
        </p:txBody>
      </p:sp>
      <p:sp>
        <p:nvSpPr>
          <p:cNvPr id="4" name="Slide Number Placeholder 3"/>
          <p:cNvSpPr>
            <a:spLocks noGrp="1"/>
          </p:cNvSpPr>
          <p:nvPr>
            <p:ph type="sldNum" sz="quarter" idx="10"/>
          </p:nvPr>
        </p:nvSpPr>
        <p:spPr/>
        <p:txBody>
          <a:bodyPr/>
          <a:lstStyle/>
          <a:p>
            <a:pPr>
              <a:defRPr/>
            </a:pPr>
            <a:fld id="{88A87691-8DAF-48D0-8FF0-304E5C3C2C58}" type="slidenum">
              <a:rPr lang="en-US" smtClean="0"/>
              <a:pPr>
                <a:defRPr/>
              </a:pPr>
              <a:t>3</a:t>
            </a:fld>
            <a:endParaRPr lang="en-US" dirty="0"/>
          </a:p>
        </p:txBody>
      </p:sp>
    </p:spTree>
    <p:extLst>
      <p:ext uri="{BB962C8B-B14F-4D97-AF65-F5344CB8AC3E}">
        <p14:creationId xmlns:p14="http://schemas.microsoft.com/office/powerpoint/2010/main" val="37829004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Image Placeholder 1"/>
          <p:cNvSpPr>
            <a:spLocks noGrp="1" noRot="1" noChangeAspect="1" noTextEdit="1"/>
          </p:cNvSpPr>
          <p:nvPr>
            <p:ph type="sldImg"/>
          </p:nvPr>
        </p:nvSpPr>
        <p:spPr bwMode="auto">
          <a:noFill/>
          <a:ln>
            <a:solidFill>
              <a:srgbClr val="000000"/>
            </a:solidFill>
            <a:miter lim="800000"/>
            <a:headEnd/>
            <a:tailEnd/>
          </a:ln>
        </p:spPr>
      </p:sp>
      <p:sp>
        <p:nvSpPr>
          <p:cNvPr id="95235" name="Notes Placeholder 2"/>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
        <p:nvSpPr>
          <p:cNvPr id="4" name="Slide Number Placeholder 3"/>
          <p:cNvSpPr>
            <a:spLocks noGrp="1"/>
          </p:cNvSpPr>
          <p:nvPr>
            <p:ph type="sldNum" sz="quarter" idx="5"/>
          </p:nvPr>
        </p:nvSpPr>
        <p:spPr/>
        <p:txBody>
          <a:bodyPr/>
          <a:lstStyle/>
          <a:p>
            <a:pPr>
              <a:defRPr/>
            </a:pPr>
            <a:fld id="{897E823D-5682-43A7-B737-5C3B78652A25}" type="slidenum">
              <a:rPr lang="en-US" smtClean="0">
                <a:solidFill>
                  <a:prstClr val="black"/>
                </a:solidFill>
              </a:rPr>
              <a:pPr>
                <a:defRPr/>
              </a:pPr>
              <a:t>7</a:t>
            </a:fld>
            <a:endParaRPr lang="en-US">
              <a:solidFill>
                <a:prstClr val="black"/>
              </a:solidFill>
            </a:endParaRPr>
          </a:p>
        </p:txBody>
      </p:sp>
    </p:spTree>
    <p:extLst>
      <p:ext uri="{BB962C8B-B14F-4D97-AF65-F5344CB8AC3E}">
        <p14:creationId xmlns:p14="http://schemas.microsoft.com/office/powerpoint/2010/main" val="222996679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Talking Point:  </a:t>
            </a:r>
          </a:p>
          <a:p>
            <a:endParaRPr lang="en-US" dirty="0" smtClean="0"/>
          </a:p>
          <a:p>
            <a:r>
              <a:rPr lang="en-US" dirty="0" smtClean="0"/>
              <a:t>LMCC</a:t>
            </a:r>
            <a:r>
              <a:rPr lang="en-US" baseline="0" dirty="0" smtClean="0"/>
              <a:t> is a v</a:t>
            </a:r>
            <a:r>
              <a:rPr lang="en-US" dirty="0" smtClean="0"/>
              <a:t>oluntary initiative</a:t>
            </a:r>
          </a:p>
          <a:p>
            <a:endParaRPr lang="en-US" dirty="0" smtClean="0"/>
          </a:p>
        </p:txBody>
      </p:sp>
      <p:sp>
        <p:nvSpPr>
          <p:cNvPr id="4" name="Slide Number Placeholder 3"/>
          <p:cNvSpPr>
            <a:spLocks noGrp="1"/>
          </p:cNvSpPr>
          <p:nvPr>
            <p:ph type="sldNum" sz="quarter" idx="10"/>
          </p:nvPr>
        </p:nvSpPr>
        <p:spPr/>
        <p:txBody>
          <a:bodyPr/>
          <a:lstStyle/>
          <a:p>
            <a:pPr>
              <a:defRPr/>
            </a:pPr>
            <a:fld id="{88A87691-8DAF-48D0-8FF0-304E5C3C2C58}" type="slidenum">
              <a:rPr lang="en-US" smtClean="0">
                <a:solidFill>
                  <a:prstClr val="black"/>
                </a:solidFill>
              </a:rPr>
              <a:pPr>
                <a:defRPr/>
              </a:pPr>
              <a:t>8</a:t>
            </a:fld>
            <a:endParaRPr lang="en-US" dirty="0">
              <a:solidFill>
                <a:prstClr val="black"/>
              </a:solidFill>
            </a:endParaRPr>
          </a:p>
        </p:txBody>
      </p:sp>
    </p:spTree>
    <p:extLst>
      <p:ext uri="{BB962C8B-B14F-4D97-AF65-F5344CB8AC3E}">
        <p14:creationId xmlns:p14="http://schemas.microsoft.com/office/powerpoint/2010/main" val="2531043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67">
              <a:defRPr/>
            </a:pPr>
            <a:r>
              <a:rPr lang="en-US" dirty="0" smtClean="0"/>
              <a:t>Suggested</a:t>
            </a:r>
            <a:r>
              <a:rPr lang="en-US" baseline="0" dirty="0" smtClean="0"/>
              <a:t> t</a:t>
            </a:r>
            <a:r>
              <a:rPr lang="en-US" dirty="0" smtClean="0"/>
              <a:t>alking points:</a:t>
            </a:r>
          </a:p>
          <a:p>
            <a:pPr marL="169513" indent="-169513">
              <a:buFont typeface="Arial" pitchFamily="34" charset="0"/>
              <a:buChar char="•"/>
            </a:pPr>
            <a:r>
              <a:rPr lang="en-US" dirty="0" smtClean="0"/>
              <a:t>As a review, here is the process for</a:t>
            </a:r>
            <a:r>
              <a:rPr lang="en-US" baseline="0" dirty="0" smtClean="0"/>
              <a:t> participating in LMCC. </a:t>
            </a:r>
          </a:p>
          <a:p>
            <a:pPr marL="169513" indent="-169513">
              <a:buFont typeface="Arial" pitchFamily="34" charset="0"/>
              <a:buChar char="•"/>
            </a:pPr>
            <a:r>
              <a:rPr lang="en-US" baseline="0" dirty="0" smtClean="0"/>
              <a:t>You can take the quiz as many times as you want!</a:t>
            </a:r>
          </a:p>
          <a:p>
            <a:pPr marL="169513" indent="-169513">
              <a:buFont typeface="Arial" pitchFamily="34" charset="0"/>
              <a:buChar char="•"/>
            </a:pPr>
            <a:r>
              <a:rPr lang="en-US" baseline="0" dirty="0" smtClean="0"/>
              <a:t>Remember, once you take the quiz, build an action plan, and make changes, be sure to go back to the LMCC website and re-take the Checklist Quiz to show you’re meeting best practices. </a:t>
            </a:r>
          </a:p>
          <a:p>
            <a:pPr marL="169513" indent="-169513">
              <a:buFont typeface="Arial" pitchFamily="34" charset="0"/>
              <a:buChar char="•"/>
            </a:pPr>
            <a:r>
              <a:rPr lang="en-US" baseline="0" dirty="0" smtClean="0"/>
              <a:t>You have to record that you’re meeting all of the best practices to become a Recognized Let’s Move! Child Care Provider!</a:t>
            </a:r>
            <a:endParaRPr lang="en-US" dirty="0"/>
          </a:p>
        </p:txBody>
      </p:sp>
      <p:sp>
        <p:nvSpPr>
          <p:cNvPr id="4" name="Slide Number Placeholder 3"/>
          <p:cNvSpPr>
            <a:spLocks noGrp="1"/>
          </p:cNvSpPr>
          <p:nvPr>
            <p:ph type="sldNum" sz="quarter" idx="10"/>
          </p:nvPr>
        </p:nvSpPr>
        <p:spPr/>
        <p:txBody>
          <a:bodyPr/>
          <a:lstStyle/>
          <a:p>
            <a:fld id="{03C575BF-19E1-4D3D-9348-BAD96B5F17DF}" type="slidenum">
              <a:rPr lang="en-US" smtClean="0">
                <a:solidFill>
                  <a:prstClr val="black"/>
                </a:solidFill>
              </a:rPr>
              <a:pPr/>
              <a:t>9</a:t>
            </a:fld>
            <a:endParaRPr lang="en-US">
              <a:solidFill>
                <a:prstClr val="black"/>
              </a:solidFill>
            </a:endParaRPr>
          </a:p>
        </p:txBody>
      </p:sp>
    </p:spTree>
    <p:extLst>
      <p:ext uri="{BB962C8B-B14F-4D97-AF65-F5344CB8AC3E}">
        <p14:creationId xmlns:p14="http://schemas.microsoft.com/office/powerpoint/2010/main" val="11006755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67">
              <a:defRPr/>
            </a:pPr>
            <a:r>
              <a:rPr lang="en-US" dirty="0" smtClean="0"/>
              <a:t>Suggested</a:t>
            </a:r>
            <a:r>
              <a:rPr lang="en-US" baseline="0" dirty="0" smtClean="0"/>
              <a:t> t</a:t>
            </a:r>
            <a:r>
              <a:rPr lang="en-US" dirty="0" smtClean="0"/>
              <a:t>alking points:</a:t>
            </a:r>
          </a:p>
          <a:p>
            <a:pPr marL="169513" indent="-169513">
              <a:buFont typeface="Arial" pitchFamily="34" charset="0"/>
              <a:buChar char="•"/>
            </a:pPr>
            <a:r>
              <a:rPr lang="en-US" dirty="0" smtClean="0"/>
              <a:t>As a review, here is the process for</a:t>
            </a:r>
            <a:r>
              <a:rPr lang="en-US" baseline="0" dirty="0" smtClean="0"/>
              <a:t> participating in LMCC. </a:t>
            </a:r>
          </a:p>
          <a:p>
            <a:pPr marL="169513" indent="-169513">
              <a:buFont typeface="Arial" pitchFamily="34" charset="0"/>
              <a:buChar char="•"/>
            </a:pPr>
            <a:r>
              <a:rPr lang="en-US" baseline="0" dirty="0" smtClean="0"/>
              <a:t>You can take the quiz as many times as you want!</a:t>
            </a:r>
          </a:p>
          <a:p>
            <a:pPr marL="169513" indent="-169513">
              <a:buFont typeface="Arial" pitchFamily="34" charset="0"/>
              <a:buChar char="•"/>
            </a:pPr>
            <a:r>
              <a:rPr lang="en-US" baseline="0" dirty="0" smtClean="0"/>
              <a:t>Remember, once you take the quiz, build an action plan, and make changes, be sure to go back to the LMCC website and re-take the Checklist Quiz to show you’re meeting best practices. </a:t>
            </a:r>
          </a:p>
          <a:p>
            <a:pPr marL="169513" indent="-169513">
              <a:buFont typeface="Arial" pitchFamily="34" charset="0"/>
              <a:buChar char="•"/>
            </a:pPr>
            <a:r>
              <a:rPr lang="en-US" baseline="0" dirty="0" smtClean="0"/>
              <a:t>You have to record that you’re meeting all of the best practices to become a Recognized Let’s Move! Child Care Provider!</a:t>
            </a:r>
            <a:endParaRPr lang="en-US" dirty="0"/>
          </a:p>
        </p:txBody>
      </p:sp>
      <p:sp>
        <p:nvSpPr>
          <p:cNvPr id="4" name="Slide Number Placeholder 3"/>
          <p:cNvSpPr>
            <a:spLocks noGrp="1"/>
          </p:cNvSpPr>
          <p:nvPr>
            <p:ph type="sldNum" sz="quarter" idx="10"/>
          </p:nvPr>
        </p:nvSpPr>
        <p:spPr/>
        <p:txBody>
          <a:bodyPr/>
          <a:lstStyle/>
          <a:p>
            <a:fld id="{03C575BF-19E1-4D3D-9348-BAD96B5F17DF}" type="slidenum">
              <a:rPr lang="en-US" smtClean="0">
                <a:solidFill>
                  <a:prstClr val="black"/>
                </a:solidFill>
              </a:rPr>
              <a:pPr/>
              <a:t>10</a:t>
            </a:fld>
            <a:endParaRPr lang="en-US">
              <a:solidFill>
                <a:prstClr val="black"/>
              </a:solidFill>
            </a:endParaRPr>
          </a:p>
        </p:txBody>
      </p:sp>
    </p:spTree>
    <p:extLst>
      <p:ext uri="{BB962C8B-B14F-4D97-AF65-F5344CB8AC3E}">
        <p14:creationId xmlns:p14="http://schemas.microsoft.com/office/powerpoint/2010/main" val="9558160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67">
              <a:defRPr/>
            </a:pPr>
            <a:endParaRPr lang="en-US" dirty="0"/>
          </a:p>
        </p:txBody>
      </p:sp>
      <p:sp>
        <p:nvSpPr>
          <p:cNvPr id="4" name="Slide Number Placeholder 3"/>
          <p:cNvSpPr>
            <a:spLocks noGrp="1"/>
          </p:cNvSpPr>
          <p:nvPr>
            <p:ph type="sldNum" sz="quarter" idx="10"/>
          </p:nvPr>
        </p:nvSpPr>
        <p:spPr/>
        <p:txBody>
          <a:bodyPr/>
          <a:lstStyle/>
          <a:p>
            <a:pPr>
              <a:defRPr/>
            </a:pPr>
            <a:fld id="{88A87691-8DAF-48D0-8FF0-304E5C3C2C58}" type="slidenum">
              <a:rPr lang="en-US" smtClean="0">
                <a:solidFill>
                  <a:prstClr val="black"/>
                </a:solidFill>
              </a:rPr>
              <a:pPr>
                <a:defRPr/>
              </a:pPr>
              <a:t>12</a:t>
            </a:fld>
            <a:endParaRPr lang="en-US" dirty="0">
              <a:solidFill>
                <a:prstClr val="black"/>
              </a:solidFill>
            </a:endParaRPr>
          </a:p>
        </p:txBody>
      </p:sp>
    </p:spTree>
    <p:extLst>
      <p:ext uri="{BB962C8B-B14F-4D97-AF65-F5344CB8AC3E}">
        <p14:creationId xmlns:p14="http://schemas.microsoft.com/office/powerpoint/2010/main" val="398603929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04067">
              <a:defRPr/>
            </a:pPr>
            <a:r>
              <a:rPr lang="en-US" dirty="0" smtClean="0"/>
              <a:t>Suggested</a:t>
            </a:r>
            <a:r>
              <a:rPr lang="en-US" baseline="0" dirty="0" smtClean="0"/>
              <a:t> t</a:t>
            </a:r>
            <a:r>
              <a:rPr lang="en-US" dirty="0" smtClean="0"/>
              <a:t>alking points:</a:t>
            </a:r>
          </a:p>
          <a:p>
            <a:pPr marL="169513" indent="-169513">
              <a:buFont typeface="Arial" pitchFamily="34" charset="0"/>
              <a:buChar char="•"/>
            </a:pPr>
            <a:r>
              <a:rPr lang="en-US" dirty="0" smtClean="0"/>
              <a:t>To take the Checklist Quiz, go to the ‘Join Us’ page on the LMCC website and click ‘Take Quiz’. </a:t>
            </a:r>
          </a:p>
          <a:p>
            <a:pPr marL="169513" indent="-169513">
              <a:buFont typeface="Arial" pitchFamily="34" charset="0"/>
              <a:buChar char="•"/>
            </a:pPr>
            <a:r>
              <a:rPr lang="en-US" dirty="0" smtClean="0"/>
              <a:t>Remember, the</a:t>
            </a:r>
            <a:r>
              <a:rPr lang="en-US" baseline="0" dirty="0" smtClean="0"/>
              <a:t> first step is to sign up! You have to sign up to be able to take the Checklist Quiz. </a:t>
            </a:r>
            <a:endParaRPr lang="en-US" dirty="0"/>
          </a:p>
        </p:txBody>
      </p:sp>
      <p:sp>
        <p:nvSpPr>
          <p:cNvPr id="4" name="Slide Number Placeholder 3"/>
          <p:cNvSpPr>
            <a:spLocks noGrp="1"/>
          </p:cNvSpPr>
          <p:nvPr>
            <p:ph type="sldNum" sz="quarter" idx="10"/>
          </p:nvPr>
        </p:nvSpPr>
        <p:spPr/>
        <p:txBody>
          <a:bodyPr/>
          <a:lstStyle/>
          <a:p>
            <a:pPr>
              <a:defRPr/>
            </a:pPr>
            <a:fld id="{88A87691-8DAF-48D0-8FF0-304E5C3C2C58}" type="slidenum">
              <a:rPr lang="en-US" smtClean="0">
                <a:solidFill>
                  <a:prstClr val="black"/>
                </a:solidFill>
              </a:rPr>
              <a:pPr>
                <a:defRPr/>
              </a:pPr>
              <a:t>13</a:t>
            </a:fld>
            <a:endParaRPr lang="en-US" dirty="0">
              <a:solidFill>
                <a:prstClr val="black"/>
              </a:solidFill>
            </a:endParaRPr>
          </a:p>
        </p:txBody>
      </p:sp>
    </p:spTree>
    <p:extLst>
      <p:ext uri="{BB962C8B-B14F-4D97-AF65-F5344CB8AC3E}">
        <p14:creationId xmlns:p14="http://schemas.microsoft.com/office/powerpoint/2010/main" val="31890125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3.xml"/><Relationship Id="rId1" Type="http://schemas.openxmlformats.org/officeDocument/2006/relationships/themeOverride" Target="../theme/themeOverride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slideMaster" Target="../slideMasters/slideMaster5.xml"/><Relationship Id="rId1" Type="http://schemas.openxmlformats.org/officeDocument/2006/relationships/themeOverride" Target="../theme/themeOverride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2" Type="http://schemas.openxmlformats.org/officeDocument/2006/relationships/slideMaster" Target="../slideMasters/slideMaster6.xml"/><Relationship Id="rId1" Type="http://schemas.openxmlformats.org/officeDocument/2006/relationships/themeOverride" Target="../theme/themeOverride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6"/>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9"/>
          <p:cNvSpPr/>
          <p:nvPr/>
        </p:nvSpPr>
        <p:spPr>
          <a:xfrm>
            <a:off x="-12700" y="6053139"/>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10"/>
          <p:cNvSpPr/>
          <p:nvPr/>
        </p:nvSpPr>
        <p:spPr>
          <a:xfrm>
            <a:off x="3145368" y="6043614"/>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lang="en-US" dirty="0" smtClean="0"/>
              <a:t>Click to edit Master title style</a:t>
            </a:r>
            <a:endParaRPr lang="en-US" dirty="0"/>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101600" y="6069013"/>
            <a:ext cx="2743200" cy="685800"/>
          </a:xfrm>
        </p:spPr>
        <p:txBody>
          <a:bodyPr>
            <a:noAutofit/>
          </a:bodyPr>
          <a:lstStyle>
            <a:lvl1pPr algn="ctr">
              <a:defRPr sz="2000">
                <a:solidFill>
                  <a:srgbClr val="FFFFFF"/>
                </a:solidFill>
              </a:defRPr>
            </a:lvl1pPr>
          </a:lstStyle>
          <a:p>
            <a:pPr>
              <a:defRPr/>
            </a:pPr>
            <a:fld id="{82E32977-4DF8-4093-9301-7B3E760CDABE}" type="datetimeFigureOut">
              <a:rPr lang="en-US"/>
              <a:pPr>
                <a:defRPr/>
              </a:pPr>
              <a:t>10/21/2015</a:t>
            </a:fld>
            <a:endParaRPr lang="en-US" dirty="0"/>
          </a:p>
        </p:txBody>
      </p:sp>
      <p:sp>
        <p:nvSpPr>
          <p:cNvPr id="10" name="Footer Placeholder 16"/>
          <p:cNvSpPr>
            <a:spLocks noGrp="1"/>
          </p:cNvSpPr>
          <p:nvPr>
            <p:ph type="ftr" sz="quarter" idx="11"/>
          </p:nvPr>
        </p:nvSpPr>
        <p:spPr>
          <a:xfrm>
            <a:off x="2781300" y="236539"/>
            <a:ext cx="7823200" cy="365125"/>
          </a:xfrm>
        </p:spPr>
        <p:txBody>
          <a:bodyPr/>
          <a:lstStyle>
            <a:lvl1pPr algn="r">
              <a:defRPr>
                <a:solidFill>
                  <a:srgbClr val="DEF5FA"/>
                </a:solidFill>
                <a:latin typeface="+mn-lt"/>
              </a:defRPr>
            </a:lvl1pPr>
          </a:lstStyle>
          <a:p>
            <a:pPr>
              <a:defRPr/>
            </a:pPr>
            <a:endParaRPr lang="en-US"/>
          </a:p>
        </p:txBody>
      </p:sp>
      <p:sp>
        <p:nvSpPr>
          <p:cNvPr id="11" name="Slide Number Placeholder 28"/>
          <p:cNvSpPr>
            <a:spLocks noGrp="1"/>
          </p:cNvSpPr>
          <p:nvPr>
            <p:ph type="sldNum" sz="quarter" idx="12"/>
          </p:nvPr>
        </p:nvSpPr>
        <p:spPr>
          <a:xfrm>
            <a:off x="10668000" y="228600"/>
            <a:ext cx="1117600" cy="381000"/>
          </a:xfrm>
        </p:spPr>
        <p:txBody>
          <a:bodyPr/>
          <a:lstStyle>
            <a:lvl1pPr>
              <a:defRPr>
                <a:solidFill>
                  <a:srgbClr val="DEF5FA"/>
                </a:solidFill>
              </a:defRPr>
            </a:lvl1pPr>
          </a:lstStyle>
          <a:p>
            <a:pPr>
              <a:defRPr/>
            </a:pPr>
            <a:fld id="{F9EB723B-943D-44FF-93B1-EABFDA63D2BC}" type="slidenum">
              <a:rPr lang="en-US"/>
              <a:pPr>
                <a:defRPr/>
              </a:pPr>
              <a:t>‹#›</a:t>
            </a:fld>
            <a:endParaRPr lang="en-US" dirty="0"/>
          </a:p>
        </p:txBody>
      </p:sp>
    </p:spTree>
    <p:extLst>
      <p:ext uri="{BB962C8B-B14F-4D97-AF65-F5344CB8AC3E}">
        <p14:creationId xmlns:p14="http://schemas.microsoft.com/office/powerpoint/2010/main" val="300694425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B36A892-DE2F-498C-85FF-81F6E860E7F7}" type="datetimeFigureOut">
              <a:rPr lang="en-US"/>
              <a:pPr>
                <a:defRPr/>
              </a:pPr>
              <a:t>10/21/2015</a:t>
            </a:fld>
            <a:endParaRPr lang="en-US" dirty="0"/>
          </a:p>
        </p:txBody>
      </p:sp>
      <p:sp>
        <p:nvSpPr>
          <p:cNvPr id="5"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B66010B-0AA5-4480-9A8E-0B8E29710477}" type="slidenum">
              <a:rPr lang="en-US"/>
              <a:pPr>
                <a:defRPr/>
              </a:pPr>
              <a:t>‹#›</a:t>
            </a:fld>
            <a:endParaRPr lang="en-US" dirty="0"/>
          </a:p>
        </p:txBody>
      </p:sp>
    </p:spTree>
    <p:extLst>
      <p:ext uri="{BB962C8B-B14F-4D97-AF65-F5344CB8AC3E}">
        <p14:creationId xmlns:p14="http://schemas.microsoft.com/office/powerpoint/2010/main" val="688973456"/>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6"/>
          <p:cNvSpPr/>
          <p:nvPr/>
        </p:nvSpPr>
        <p:spPr bwMode="white">
          <a:xfrm>
            <a:off x="8128001" y="0"/>
            <a:ext cx="427567"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Vertical Title 1"/>
          <p:cNvSpPr>
            <a:spLocks noGrp="1"/>
          </p:cNvSpPr>
          <p:nvPr>
            <p:ph type="title" orient="vert"/>
          </p:nvPr>
        </p:nvSpPr>
        <p:spPr>
          <a:xfrm>
            <a:off x="8737600" y="609601"/>
            <a:ext cx="27432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8737600" y="6248401"/>
            <a:ext cx="2946400" cy="365125"/>
          </a:xfrm>
        </p:spPr>
        <p:txBody>
          <a:bodyPr/>
          <a:lstStyle>
            <a:lvl1pPr>
              <a:defRPr/>
            </a:lvl1pPr>
          </a:lstStyle>
          <a:p>
            <a:pPr>
              <a:defRPr/>
            </a:pPr>
            <a:fld id="{6C09BA0E-34C4-4425-B482-483A343A62E5}" type="datetimeFigureOut">
              <a:rPr lang="en-US"/>
              <a:pPr>
                <a:defRPr/>
              </a:pPr>
              <a:t>10/21/2015</a:t>
            </a:fld>
            <a:endParaRPr lang="en-US" dirty="0"/>
          </a:p>
        </p:txBody>
      </p:sp>
      <p:sp>
        <p:nvSpPr>
          <p:cNvPr id="8" name="Footer Placeholder 4"/>
          <p:cNvSpPr>
            <a:spLocks noGrp="1"/>
          </p:cNvSpPr>
          <p:nvPr>
            <p:ph type="ftr" sz="quarter" idx="11"/>
          </p:nvPr>
        </p:nvSpPr>
        <p:spPr>
          <a:xfrm>
            <a:off x="609601" y="6248401"/>
            <a:ext cx="7431617" cy="365125"/>
          </a:xfrm>
        </p:spPr>
        <p:txBody>
          <a:bodyPr/>
          <a:lstStyle>
            <a:lvl1pPr>
              <a:defRPr>
                <a:solidFill>
                  <a:srgbClr val="106485"/>
                </a:solidFill>
                <a:latin typeface="+mn-lt"/>
              </a:defRPr>
            </a:lvl1pPr>
          </a:lstStyle>
          <a:p>
            <a:pPr>
              <a:defRPr/>
            </a:pPr>
            <a:endParaRPr lang="en-US"/>
          </a:p>
        </p:txBody>
      </p:sp>
      <p:sp>
        <p:nvSpPr>
          <p:cNvPr id="9" name="Slide Number Placeholder 5"/>
          <p:cNvSpPr>
            <a:spLocks noGrp="1"/>
          </p:cNvSpPr>
          <p:nvPr>
            <p:ph type="sldNum" sz="quarter" idx="12"/>
          </p:nvPr>
        </p:nvSpPr>
        <p:spPr>
          <a:xfrm rot="5400000">
            <a:off x="8075084" y="103717"/>
            <a:ext cx="533400" cy="325967"/>
          </a:xfrm>
        </p:spPr>
        <p:txBody>
          <a:bodyPr/>
          <a:lstStyle>
            <a:lvl1pPr>
              <a:defRPr/>
            </a:lvl1pPr>
          </a:lstStyle>
          <a:p>
            <a:pPr>
              <a:defRPr/>
            </a:pPr>
            <a:fld id="{87EF10B7-9FA9-4C61-8BF8-28B9B6128F45}" type="slidenum">
              <a:rPr lang="en-US"/>
              <a:pPr>
                <a:defRPr/>
              </a:pPr>
              <a:t>‹#›</a:t>
            </a:fld>
            <a:endParaRPr lang="en-US" dirty="0"/>
          </a:p>
        </p:txBody>
      </p:sp>
    </p:spTree>
    <p:extLst>
      <p:ext uri="{BB962C8B-B14F-4D97-AF65-F5344CB8AC3E}">
        <p14:creationId xmlns:p14="http://schemas.microsoft.com/office/powerpoint/2010/main" val="377619253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13"/>
          <p:cNvSpPr>
            <a:spLocks noGrp="1"/>
          </p:cNvSpPr>
          <p:nvPr>
            <p:ph type="dt" sz="half" idx="10"/>
          </p:nvPr>
        </p:nvSpPr>
        <p:spPr/>
        <p:txBody>
          <a:bodyPr/>
          <a:lstStyle>
            <a:lvl1pPr>
              <a:defRPr/>
            </a:lvl1pPr>
          </a:lstStyle>
          <a:p>
            <a:pPr>
              <a:defRPr/>
            </a:pPr>
            <a:endParaRPr lang="en-US"/>
          </a:p>
        </p:txBody>
      </p:sp>
      <p:sp>
        <p:nvSpPr>
          <p:cNvPr id="7" name="Footer Placeholder 2"/>
          <p:cNvSpPr>
            <a:spLocks noGrp="1"/>
          </p:cNvSpPr>
          <p:nvPr>
            <p:ph type="ftr" sz="quarter" idx="11"/>
          </p:nvPr>
        </p:nvSpPr>
        <p:spPr/>
        <p:txBody>
          <a:bodyPr/>
          <a:lstStyle>
            <a:lvl1pPr>
              <a:defRPr>
                <a:solidFill>
                  <a:srgbClr val="106485"/>
                </a:solidFill>
              </a:defRPr>
            </a:lvl1pPr>
          </a:lstStyle>
          <a:p>
            <a:pPr>
              <a:defRPr/>
            </a:pPr>
            <a:endParaRPr lang="en-US"/>
          </a:p>
        </p:txBody>
      </p:sp>
      <p:sp>
        <p:nvSpPr>
          <p:cNvPr id="8" name="Slide Number Placeholder 22"/>
          <p:cNvSpPr>
            <a:spLocks noGrp="1"/>
          </p:cNvSpPr>
          <p:nvPr>
            <p:ph type="sldNum" sz="quarter" idx="12"/>
          </p:nvPr>
        </p:nvSpPr>
        <p:spPr/>
        <p:txBody>
          <a:bodyPr/>
          <a:lstStyle>
            <a:lvl1pPr>
              <a:defRPr/>
            </a:lvl1pPr>
          </a:lstStyle>
          <a:p>
            <a:pPr>
              <a:defRPr/>
            </a:pPr>
            <a:fld id="{12462886-A635-4F4E-B98D-445A97E16879}" type="slidenum">
              <a:rPr lang="en-US"/>
              <a:pPr>
                <a:defRPr/>
              </a:pPr>
              <a:t>‹#›</a:t>
            </a:fld>
            <a:endParaRPr lang="en-US"/>
          </a:p>
        </p:txBody>
      </p:sp>
    </p:spTree>
    <p:extLst>
      <p:ext uri="{BB962C8B-B14F-4D97-AF65-F5344CB8AC3E}">
        <p14:creationId xmlns:p14="http://schemas.microsoft.com/office/powerpoint/2010/main" val="21428447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200"/>
              </a:lnSpc>
              <a:defRPr sz="3000" b="1" baseline="0">
                <a:solidFill>
                  <a:schemeClr val="bg1"/>
                </a:solidFill>
                <a:effectLst/>
              </a:defRPr>
            </a:lvl1pPr>
          </a:lstStyle>
          <a:p>
            <a:r>
              <a:rPr lang="en-US" dirty="0" smtClean="0"/>
              <a:t>Headline – Myriad Pro, Bold, Shadow, 30pt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bg1"/>
              </a:buClr>
              <a:buSzPct val="100000"/>
              <a:buFont typeface="Wingdings" pitchFamily="2" charset="2"/>
              <a:buChar char="§"/>
              <a:defRPr sz="2600" b="1" baseline="0">
                <a:solidFill>
                  <a:schemeClr val="bg2"/>
                </a:solidFill>
              </a:defRPr>
            </a:lvl1pPr>
            <a:lvl2pPr>
              <a:buClr>
                <a:schemeClr val="bg1"/>
              </a:buClr>
              <a:buSzPct val="125000"/>
              <a:buFont typeface="Arial" pitchFamily="34" charset="0"/>
              <a:buChar char="•"/>
              <a:defRPr sz="2400">
                <a:solidFill>
                  <a:schemeClr val="bg2"/>
                </a:solidFill>
              </a:defRPr>
            </a:lvl2pPr>
            <a:lvl3pPr>
              <a:buClr>
                <a:schemeClr val="bg1"/>
              </a:buClr>
              <a:buSzPct val="75000"/>
              <a:buFont typeface="Wingdings" pitchFamily="2" charset="2"/>
              <a:buChar char="v"/>
              <a:defRPr sz="20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26pt</a:t>
            </a:r>
          </a:p>
          <a:p>
            <a:pPr lvl="1"/>
            <a:r>
              <a:rPr lang="en-US" dirty="0" smtClean="0"/>
              <a:t>Second level – Myriad Pro, 24pt</a:t>
            </a:r>
          </a:p>
          <a:p>
            <a:pPr lvl="2"/>
            <a:r>
              <a:rPr lang="en-US" dirty="0" smtClean="0"/>
              <a:t>Third level – Myriad Pro, 20pt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940991664"/>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6"/>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9"/>
          <p:cNvSpPr/>
          <p:nvPr/>
        </p:nvSpPr>
        <p:spPr>
          <a:xfrm>
            <a:off x="-12700" y="6053139"/>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10"/>
          <p:cNvSpPr/>
          <p:nvPr/>
        </p:nvSpPr>
        <p:spPr>
          <a:xfrm>
            <a:off x="3145368" y="6043614"/>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lang="en-US" dirty="0" smtClean="0"/>
              <a:t>Click to edit Master title style</a:t>
            </a:r>
            <a:endParaRPr lang="en-US" dirty="0"/>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101600" y="6069013"/>
            <a:ext cx="2743200" cy="685800"/>
          </a:xfrm>
        </p:spPr>
        <p:txBody>
          <a:bodyPr>
            <a:noAutofit/>
          </a:bodyPr>
          <a:lstStyle>
            <a:lvl1pPr algn="ctr">
              <a:defRPr sz="2000">
                <a:solidFill>
                  <a:srgbClr val="FFFFFF"/>
                </a:solidFill>
              </a:defRPr>
            </a:lvl1pPr>
          </a:lstStyle>
          <a:p>
            <a:pPr>
              <a:defRPr/>
            </a:pPr>
            <a:fld id="{82E32977-4DF8-4093-9301-7B3E760CDABE}" type="datetimeFigureOut">
              <a:rPr lang="en-US"/>
              <a:pPr>
                <a:defRPr/>
              </a:pPr>
              <a:t>10/21/2015</a:t>
            </a:fld>
            <a:endParaRPr lang="en-US" dirty="0"/>
          </a:p>
        </p:txBody>
      </p:sp>
      <p:sp>
        <p:nvSpPr>
          <p:cNvPr id="10" name="Footer Placeholder 16"/>
          <p:cNvSpPr>
            <a:spLocks noGrp="1"/>
          </p:cNvSpPr>
          <p:nvPr>
            <p:ph type="ftr" sz="quarter" idx="11"/>
          </p:nvPr>
        </p:nvSpPr>
        <p:spPr>
          <a:xfrm>
            <a:off x="2781300" y="236539"/>
            <a:ext cx="7823200" cy="365125"/>
          </a:xfrm>
        </p:spPr>
        <p:txBody>
          <a:bodyPr/>
          <a:lstStyle>
            <a:lvl1pPr algn="r">
              <a:defRPr>
                <a:solidFill>
                  <a:srgbClr val="DEF5FA"/>
                </a:solidFill>
                <a:latin typeface="+mn-lt"/>
              </a:defRPr>
            </a:lvl1pPr>
          </a:lstStyle>
          <a:p>
            <a:pPr>
              <a:defRPr/>
            </a:pPr>
            <a:endParaRPr lang="en-US"/>
          </a:p>
        </p:txBody>
      </p:sp>
      <p:sp>
        <p:nvSpPr>
          <p:cNvPr id="11" name="Slide Number Placeholder 28"/>
          <p:cNvSpPr>
            <a:spLocks noGrp="1"/>
          </p:cNvSpPr>
          <p:nvPr>
            <p:ph type="sldNum" sz="quarter" idx="12"/>
          </p:nvPr>
        </p:nvSpPr>
        <p:spPr>
          <a:xfrm>
            <a:off x="10668000" y="228600"/>
            <a:ext cx="1117600" cy="381000"/>
          </a:xfrm>
        </p:spPr>
        <p:txBody>
          <a:bodyPr/>
          <a:lstStyle>
            <a:lvl1pPr>
              <a:defRPr>
                <a:solidFill>
                  <a:srgbClr val="DEF5FA"/>
                </a:solidFill>
              </a:defRPr>
            </a:lvl1pPr>
          </a:lstStyle>
          <a:p>
            <a:pPr>
              <a:defRPr/>
            </a:pPr>
            <a:fld id="{F9EB723B-943D-44FF-93B1-EABFDA63D2BC}" type="slidenum">
              <a:rPr lang="en-US"/>
              <a:pPr>
                <a:defRPr/>
              </a:pPr>
              <a:t>‹#›</a:t>
            </a:fld>
            <a:endParaRPr lang="en-US" dirty="0"/>
          </a:p>
        </p:txBody>
      </p:sp>
    </p:spTree>
    <p:extLst>
      <p:ext uri="{BB962C8B-B14F-4D97-AF65-F5344CB8AC3E}">
        <p14:creationId xmlns:p14="http://schemas.microsoft.com/office/powerpoint/2010/main" val="263148261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Picture1.png"/>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8752418" y="304800"/>
            <a:ext cx="3160183" cy="762000"/>
          </a:xfrm>
          <a:prstGeom prst="rect">
            <a:avLst/>
          </a:prstGeom>
          <a:noFill/>
          <a:ln w="9525">
            <a:noFill/>
            <a:miter lim="800000"/>
            <a:headEnd/>
            <a:tailEnd/>
          </a:ln>
        </p:spPr>
      </p:pic>
      <p:sp>
        <p:nvSpPr>
          <p:cNvPr id="5" name="Rectangle 10"/>
          <p:cNvSpPr>
            <a:spLocks noChangeArrowheads="1"/>
          </p:cNvSpPr>
          <p:nvPr userDrawn="1"/>
        </p:nvSpPr>
        <p:spPr bwMode="auto">
          <a:xfrm>
            <a:off x="7827434" y="1219200"/>
            <a:ext cx="3197094"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prstClr val="white"/>
                </a:solidFill>
                <a:latin typeface="Franklin Gothic Book" pitchFamily="34" charset="0"/>
              </a:rPr>
              <a:t>www.HealthyKidsHealthyFuture.org</a:t>
            </a:r>
            <a:endParaRPr lang="en-US" sz="1600">
              <a:solidFill>
                <a:prstClr val="white"/>
              </a:solidFill>
            </a:endParaRPr>
          </a:p>
        </p:txBody>
      </p:sp>
      <p:sp>
        <p:nvSpPr>
          <p:cNvPr id="2" name="Title 1"/>
          <p:cNvSpPr>
            <a:spLocks noGrp="1"/>
          </p:cNvSpPr>
          <p:nvPr>
            <p:ph type="title"/>
          </p:nvPr>
        </p:nvSpPr>
        <p:spPr>
          <a:xfrm>
            <a:off x="816864" y="228600"/>
            <a:ext cx="10460736"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816864" y="1600200"/>
            <a:ext cx="10871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03B44D0E-C416-4DAF-B68C-0ED5C5A0177A}" type="datetimeFigureOut">
              <a:rPr lang="en-US"/>
              <a:pPr>
                <a:defRPr/>
              </a:pPr>
              <a:t>10/21/2015</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solidFill>
                  <a:srgbClr val="106485"/>
                </a:solidFill>
              </a:rPr>
              <a:t>www.HealthyKidsHealthyFuture.org</a:t>
            </a:r>
            <a:endParaRPr lang="en-US">
              <a:solidFill>
                <a:srgbClr val="106485"/>
              </a:solidFill>
              <a:latin typeface="Tw Cen MT"/>
            </a:endParaRPr>
          </a:p>
        </p:txBody>
      </p:sp>
      <p:sp>
        <p:nvSpPr>
          <p:cNvPr id="9" name="Slide Number Placeholder 5"/>
          <p:cNvSpPr>
            <a:spLocks noGrp="1"/>
          </p:cNvSpPr>
          <p:nvPr>
            <p:ph type="sldNum" sz="quarter" idx="12"/>
          </p:nvPr>
        </p:nvSpPr>
        <p:spPr/>
        <p:txBody>
          <a:bodyPr/>
          <a:lstStyle>
            <a:lvl1pPr>
              <a:defRPr>
                <a:solidFill>
                  <a:srgbClr val="FFFFFF"/>
                </a:solidFill>
              </a:defRPr>
            </a:lvl1pPr>
          </a:lstStyle>
          <a:p>
            <a:pPr>
              <a:defRPr/>
            </a:pPr>
            <a:fld id="{C047F56F-65F0-480D-A378-89D65CFE27C3}" type="slidenum">
              <a:rPr lang="en-US"/>
              <a:pPr>
                <a:defRPr/>
              </a:pPr>
              <a:t>‹#›</a:t>
            </a:fld>
            <a:endParaRPr lang="en-US" dirty="0"/>
          </a:p>
        </p:txBody>
      </p:sp>
    </p:spTree>
    <p:extLst>
      <p:ext uri="{BB962C8B-B14F-4D97-AF65-F5344CB8AC3E}">
        <p14:creationId xmlns:p14="http://schemas.microsoft.com/office/powerpoint/2010/main" val="2421243431"/>
      </p:ext>
    </p:extLst>
  </p:cSld>
  <p:clrMapOvr>
    <a:masterClrMapping/>
  </p:clrMapOvr>
  <p:transition>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Text Placeholder 2"/>
          <p:cNvSpPr>
            <a:spLocks noGrp="1"/>
          </p:cNvSpPr>
          <p:nvPr>
            <p:ph type="body" idx="1"/>
          </p:nvPr>
        </p:nvSpPr>
        <p:spPr>
          <a:xfrm>
            <a:off x="1828801" y="2743200"/>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6E98C84D-E0B0-4C5A-B1A5-3560CA086BD5}" type="datetimeFigureOut">
              <a:rPr lang="en-US"/>
              <a:pPr>
                <a:defRPr/>
              </a:pPr>
              <a:t>10/21/2015</a:t>
            </a:fld>
            <a:endParaRPr lang="en-US" dirty="0"/>
          </a:p>
        </p:txBody>
      </p:sp>
      <p:sp>
        <p:nvSpPr>
          <p:cNvPr id="8" name="Slide Number Placeholder 12"/>
          <p:cNvSpPr>
            <a:spLocks noGrp="1"/>
          </p:cNvSpPr>
          <p:nvPr>
            <p:ph type="sldNum" sz="quarter" idx="11"/>
          </p:nvPr>
        </p:nvSpPr>
        <p:spPr>
          <a:xfrm>
            <a:off x="0" y="1752601"/>
            <a:ext cx="1727200" cy="701675"/>
          </a:xfrm>
        </p:spPr>
        <p:txBody>
          <a:bodyPr>
            <a:noAutofit/>
          </a:bodyPr>
          <a:lstStyle>
            <a:lvl1pPr>
              <a:defRPr sz="2400">
                <a:solidFill>
                  <a:srgbClr val="FFFFFF"/>
                </a:solidFill>
              </a:defRPr>
            </a:lvl1pPr>
          </a:lstStyle>
          <a:p>
            <a:pPr>
              <a:defRPr/>
            </a:pPr>
            <a:fld id="{9D5C7133-3743-4F0B-B894-A3CC548C3438}"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20118996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812800" y="1589567"/>
            <a:ext cx="5181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6459868" y="1589567"/>
            <a:ext cx="5181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5F78E777-5FEF-43A2-88FE-413651D3D0A0}" type="datetimeFigureOut">
              <a:rPr lang="en-US"/>
              <a:pPr>
                <a:defRPr/>
              </a:pPr>
              <a:t>10/21/2015</a:t>
            </a:fld>
            <a:endParaRPr lang="en-US" dirty="0"/>
          </a:p>
        </p:txBody>
      </p:sp>
      <p:sp>
        <p:nvSpPr>
          <p:cNvPr id="6" name="Slide Number Placeholder 9"/>
          <p:cNvSpPr>
            <a:spLocks noGrp="1"/>
          </p:cNvSpPr>
          <p:nvPr>
            <p:ph type="sldNum" sz="quarter" idx="11"/>
          </p:nvPr>
        </p:nvSpPr>
        <p:spPr/>
        <p:txBody>
          <a:bodyPr rtlCol="0"/>
          <a:lstStyle>
            <a:lvl1pPr>
              <a:defRPr/>
            </a:lvl1pPr>
          </a:lstStyle>
          <a:p>
            <a:pPr>
              <a:defRPr/>
            </a:pPr>
            <a:fld id="{ECC12E94-86CB-4757-BDB4-0A2BF82DBAB7}" type="slidenum">
              <a:rPr lang="en-US"/>
              <a:pPr>
                <a:defRPr/>
              </a:pPr>
              <a:t>‹#›</a:t>
            </a:fld>
            <a:endParaRPr lang="en-US" dirty="0"/>
          </a:p>
        </p:txBody>
      </p:sp>
      <p:sp>
        <p:nvSpPr>
          <p:cNvPr id="7" name="Footer Placeholder 11"/>
          <p:cNvSpPr>
            <a:spLocks noGrp="1"/>
          </p:cNvSpPr>
          <p:nvPr>
            <p:ph type="ftr" sz="quarter" idx="12"/>
          </p:nvPr>
        </p:nvSpPr>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2954039214"/>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812800" y="2438400"/>
            <a:ext cx="51816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6400800" y="2438400"/>
            <a:ext cx="51816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D6CCF5D3-6E6E-40D8-B133-0D61CDCE731A}" type="datetimeFigureOut">
              <a:rPr lang="en-US"/>
              <a:pPr>
                <a:defRPr/>
              </a:pPr>
              <a:t>10/21/2015</a:t>
            </a:fld>
            <a:endParaRPr lang="en-US" dirty="0"/>
          </a:p>
        </p:txBody>
      </p:sp>
      <p:sp>
        <p:nvSpPr>
          <p:cNvPr id="8" name="Slide Number Placeholder 11"/>
          <p:cNvSpPr>
            <a:spLocks noGrp="1"/>
          </p:cNvSpPr>
          <p:nvPr>
            <p:ph type="sldNum" sz="quarter" idx="11"/>
          </p:nvPr>
        </p:nvSpPr>
        <p:spPr/>
        <p:txBody>
          <a:bodyPr rtlCol="0"/>
          <a:lstStyle>
            <a:lvl1pPr>
              <a:defRPr/>
            </a:lvl1pPr>
          </a:lstStyle>
          <a:p>
            <a:pPr>
              <a:defRPr/>
            </a:pPr>
            <a:fld id="{E5791D30-E948-4469-9C58-3AD53838A9F3}"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4007740175"/>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9"/>
          <p:cNvSpPr>
            <a:spLocks noChangeArrowheads="1"/>
          </p:cNvSpPr>
          <p:nvPr userDrawn="1"/>
        </p:nvSpPr>
        <p:spPr bwMode="auto">
          <a:xfrm>
            <a:off x="7827434" y="1219200"/>
            <a:ext cx="3197094"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prstClr val="white"/>
                </a:solidFill>
                <a:latin typeface="Franklin Gothic Book" pitchFamily="34" charset="0"/>
              </a:rPr>
              <a:t>www.HealthyKidsHealthyFuture.org</a:t>
            </a:r>
            <a:endParaRPr lang="en-US" sz="160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13"/>
          <p:cNvSpPr>
            <a:spLocks noGrp="1"/>
          </p:cNvSpPr>
          <p:nvPr>
            <p:ph type="dt" sz="half" idx="10"/>
          </p:nvPr>
        </p:nvSpPr>
        <p:spPr/>
        <p:txBody>
          <a:bodyPr/>
          <a:lstStyle>
            <a:lvl1pPr>
              <a:defRPr/>
            </a:lvl1pPr>
          </a:lstStyle>
          <a:p>
            <a:pPr>
              <a:defRPr/>
            </a:pPr>
            <a:fld id="{6B2636C4-BC3F-4AEE-8927-CE0893CC67A3}" type="datetimeFigureOut">
              <a:rPr lang="en-US"/>
              <a:pPr>
                <a:defRPr/>
              </a:pPr>
              <a:t>10/21/2015</a:t>
            </a:fld>
            <a:endParaRPr lang="en-US" dirty="0"/>
          </a:p>
        </p:txBody>
      </p:sp>
      <p:sp>
        <p:nvSpPr>
          <p:cNvPr id="5"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7EDB8F8-DD56-434B-B235-35AE96539E1A}" type="slidenum">
              <a:rPr lang="en-US"/>
              <a:pPr>
                <a:defRPr/>
              </a:pPr>
              <a:t>‹#›</a:t>
            </a:fld>
            <a:endParaRPr lang="en-US" dirty="0"/>
          </a:p>
        </p:txBody>
      </p:sp>
    </p:spTree>
    <p:extLst>
      <p:ext uri="{BB962C8B-B14F-4D97-AF65-F5344CB8AC3E}">
        <p14:creationId xmlns:p14="http://schemas.microsoft.com/office/powerpoint/2010/main" val="2757372782"/>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Picture1.png"/>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8752418" y="304800"/>
            <a:ext cx="3160183" cy="762000"/>
          </a:xfrm>
          <a:prstGeom prst="rect">
            <a:avLst/>
          </a:prstGeom>
          <a:noFill/>
          <a:ln w="9525">
            <a:noFill/>
            <a:miter lim="800000"/>
            <a:headEnd/>
            <a:tailEnd/>
          </a:ln>
        </p:spPr>
      </p:pic>
      <p:sp>
        <p:nvSpPr>
          <p:cNvPr id="5" name="Rectangle 10"/>
          <p:cNvSpPr>
            <a:spLocks noChangeArrowheads="1"/>
          </p:cNvSpPr>
          <p:nvPr userDrawn="1"/>
        </p:nvSpPr>
        <p:spPr bwMode="auto">
          <a:xfrm>
            <a:off x="7827434" y="1219200"/>
            <a:ext cx="3197094"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prstClr val="white"/>
                </a:solidFill>
                <a:latin typeface="Franklin Gothic Book" pitchFamily="34" charset="0"/>
              </a:rPr>
              <a:t>www.HealthyKidsHealthyFuture.org</a:t>
            </a:r>
            <a:endParaRPr lang="en-US" sz="1600">
              <a:solidFill>
                <a:prstClr val="white"/>
              </a:solidFill>
            </a:endParaRPr>
          </a:p>
        </p:txBody>
      </p:sp>
      <p:sp>
        <p:nvSpPr>
          <p:cNvPr id="2" name="Title 1"/>
          <p:cNvSpPr>
            <a:spLocks noGrp="1"/>
          </p:cNvSpPr>
          <p:nvPr>
            <p:ph type="title"/>
          </p:nvPr>
        </p:nvSpPr>
        <p:spPr>
          <a:xfrm>
            <a:off x="816864" y="228600"/>
            <a:ext cx="10460736"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816864" y="1600200"/>
            <a:ext cx="10871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03B44D0E-C416-4DAF-B68C-0ED5C5A0177A}" type="datetimeFigureOut">
              <a:rPr lang="en-US"/>
              <a:pPr>
                <a:defRPr/>
              </a:pPr>
              <a:t>10/21/2015</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solidFill>
                  <a:srgbClr val="106485"/>
                </a:solidFill>
              </a:rPr>
              <a:t>www.HealthyKidsHealthyFuture.org</a:t>
            </a:r>
            <a:endParaRPr lang="en-US">
              <a:solidFill>
                <a:srgbClr val="106485"/>
              </a:solidFill>
              <a:latin typeface="Tw Cen MT"/>
            </a:endParaRPr>
          </a:p>
        </p:txBody>
      </p:sp>
      <p:sp>
        <p:nvSpPr>
          <p:cNvPr id="9" name="Slide Number Placeholder 5"/>
          <p:cNvSpPr>
            <a:spLocks noGrp="1"/>
          </p:cNvSpPr>
          <p:nvPr>
            <p:ph type="sldNum" sz="quarter" idx="12"/>
          </p:nvPr>
        </p:nvSpPr>
        <p:spPr/>
        <p:txBody>
          <a:bodyPr/>
          <a:lstStyle>
            <a:lvl1pPr>
              <a:defRPr>
                <a:solidFill>
                  <a:srgbClr val="FFFFFF"/>
                </a:solidFill>
              </a:defRPr>
            </a:lvl1pPr>
          </a:lstStyle>
          <a:p>
            <a:pPr>
              <a:defRPr/>
            </a:pPr>
            <a:fld id="{C047F56F-65F0-480D-A378-89D65CFE27C3}" type="slidenum">
              <a:rPr lang="en-US"/>
              <a:pPr>
                <a:defRPr/>
              </a:pPr>
              <a:t>‹#›</a:t>
            </a:fld>
            <a:endParaRPr lang="en-US" dirty="0"/>
          </a:p>
        </p:txBody>
      </p:sp>
    </p:spTree>
    <p:extLst>
      <p:ext uri="{BB962C8B-B14F-4D97-AF65-F5344CB8AC3E}">
        <p14:creationId xmlns:p14="http://schemas.microsoft.com/office/powerpoint/2010/main" val="3399298136"/>
      </p:ext>
    </p:extLst>
  </p:cSld>
  <p:clrMapOvr>
    <a:masterClrMapping/>
  </p:clrMapOvr>
  <p:transition>
    <p:fad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B5951C0D-C3B0-4786-9FB5-29ECE7E1CE55}" type="datetimeFigureOut">
              <a:rPr lang="en-US"/>
              <a:pPr>
                <a:defRPr/>
              </a:pPr>
              <a:t>10/21/2015</a:t>
            </a:fld>
            <a:endParaRPr lang="en-US" dirty="0"/>
          </a:p>
        </p:txBody>
      </p:sp>
      <p:sp>
        <p:nvSpPr>
          <p:cNvPr id="3"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rgbClr val="106485"/>
                </a:solidFill>
              </a:defRPr>
            </a:lvl1pPr>
          </a:lstStyle>
          <a:p>
            <a:pPr>
              <a:defRPr/>
            </a:pPr>
            <a:fld id="{FFA02AF2-E2A0-4F1E-B635-D577E0C622FB}" type="slidenum">
              <a:rPr lang="en-US"/>
              <a:pPr>
                <a:defRPr/>
              </a:pPr>
              <a:t>‹#›</a:t>
            </a:fld>
            <a:endParaRPr lang="en-US" dirty="0"/>
          </a:p>
        </p:txBody>
      </p:sp>
    </p:spTree>
    <p:extLst>
      <p:ext uri="{BB962C8B-B14F-4D97-AF65-F5344CB8AC3E}">
        <p14:creationId xmlns:p14="http://schemas.microsoft.com/office/powerpoint/2010/main" val="1380074121"/>
      </p:ext>
    </p:extLst>
  </p:cSld>
  <p:clrMapOvr>
    <a:masterClrMapping/>
  </p:clrMapOvr>
  <p:transition>
    <p:fad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2148803B-C1FD-457E-9A88-5029DE57FDEF}" type="datetimeFigureOut">
              <a:rPr lang="en-US"/>
              <a:pPr>
                <a:defRPr/>
              </a:pPr>
              <a:t>10/21/2015</a:t>
            </a:fld>
            <a:endParaRPr lang="en-US" dirty="0"/>
          </a:p>
        </p:txBody>
      </p:sp>
      <p:sp>
        <p:nvSpPr>
          <p:cNvPr id="6"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1F14314-D8DC-4804-8D68-B7EF2A7D0A2D}" type="slidenum">
              <a:rPr lang="en-US"/>
              <a:pPr>
                <a:defRPr/>
              </a:pPr>
              <a:t>‹#›</a:t>
            </a:fld>
            <a:endParaRPr lang="en-US" dirty="0"/>
          </a:p>
        </p:txBody>
      </p:sp>
    </p:spTree>
    <p:extLst>
      <p:ext uri="{BB962C8B-B14F-4D97-AF65-F5344CB8AC3E}">
        <p14:creationId xmlns:p14="http://schemas.microsoft.com/office/powerpoint/2010/main" val="2398909661"/>
      </p:ext>
    </p:extLst>
  </p:cSld>
  <p:clrMapOvr>
    <a:masterClrMapping/>
  </p:clrMapOvr>
  <p:transition>
    <p:fad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7"/>
          <p:cNvSpPr/>
          <p:nvPr/>
        </p:nvSpPr>
        <p:spPr bwMode="white">
          <a:xfrm>
            <a:off x="-12700" y="4572001"/>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12699" y="4664075"/>
            <a:ext cx="1951567"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Rectangle 9"/>
          <p:cNvSpPr/>
          <p:nvPr/>
        </p:nvSpPr>
        <p:spPr>
          <a:xfrm>
            <a:off x="2059517" y="4654550"/>
            <a:ext cx="1013248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10"/>
          <p:cNvSpPr/>
          <p:nvPr/>
        </p:nvSpPr>
        <p:spPr bwMode="white">
          <a:xfrm>
            <a:off x="1930401" y="1"/>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11"/>
          <p:cNvSpPr>
            <a:spLocks noGrp="1"/>
          </p:cNvSpPr>
          <p:nvPr>
            <p:ph type="dt" sz="half" idx="10"/>
          </p:nvPr>
        </p:nvSpPr>
        <p:spPr>
          <a:xfrm>
            <a:off x="8331200" y="6248401"/>
            <a:ext cx="3556000" cy="365125"/>
          </a:xfrm>
        </p:spPr>
        <p:txBody>
          <a:bodyPr rtlCol="0"/>
          <a:lstStyle>
            <a:lvl1pPr>
              <a:defRPr/>
            </a:lvl1pPr>
          </a:lstStyle>
          <a:p>
            <a:pPr>
              <a:defRPr/>
            </a:pPr>
            <a:fld id="{AEE76F2B-9D41-4F5E-A1B9-74C6EE0A0C3D}" type="datetimeFigureOut">
              <a:rPr lang="en-US"/>
              <a:pPr>
                <a:defRPr/>
              </a:pPr>
              <a:t>10/21/2015</a:t>
            </a:fld>
            <a:endParaRPr lang="en-US" dirty="0"/>
          </a:p>
        </p:txBody>
      </p:sp>
      <p:sp>
        <p:nvSpPr>
          <p:cNvPr id="10" name="Slide Number Placeholder 12"/>
          <p:cNvSpPr>
            <a:spLocks noGrp="1"/>
          </p:cNvSpPr>
          <p:nvPr>
            <p:ph type="sldNum" sz="quarter" idx="11"/>
          </p:nvPr>
        </p:nvSpPr>
        <p:spPr>
          <a:xfrm>
            <a:off x="0" y="4667251"/>
            <a:ext cx="1930400" cy="663575"/>
          </a:xfrm>
        </p:spPr>
        <p:txBody>
          <a:bodyPr rtlCol="0"/>
          <a:lstStyle>
            <a:lvl1pPr>
              <a:defRPr sz="2800"/>
            </a:lvl1pPr>
          </a:lstStyle>
          <a:p>
            <a:pPr>
              <a:defRPr/>
            </a:pPr>
            <a:fld id="{BBA1DD85-3396-4359-8480-0A5F97CA26FF}" type="slidenum">
              <a:rPr lang="en-US"/>
              <a:pPr>
                <a:defRPr/>
              </a:pPr>
              <a:t>‹#›</a:t>
            </a:fld>
            <a:endParaRPr lang="en-US" dirty="0"/>
          </a:p>
        </p:txBody>
      </p:sp>
      <p:sp>
        <p:nvSpPr>
          <p:cNvPr id="11" name="Footer Placeholder 13"/>
          <p:cNvSpPr>
            <a:spLocks noGrp="1"/>
          </p:cNvSpPr>
          <p:nvPr>
            <p:ph type="ftr" sz="quarter" idx="12"/>
          </p:nvPr>
        </p:nvSpPr>
        <p:spPr>
          <a:xfrm>
            <a:off x="2133600" y="6248401"/>
            <a:ext cx="6096000" cy="365125"/>
          </a:xfrm>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3935046664"/>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B36A892-DE2F-498C-85FF-81F6E860E7F7}" type="datetimeFigureOut">
              <a:rPr lang="en-US"/>
              <a:pPr>
                <a:defRPr/>
              </a:pPr>
              <a:t>10/21/2015</a:t>
            </a:fld>
            <a:endParaRPr lang="en-US" dirty="0"/>
          </a:p>
        </p:txBody>
      </p:sp>
      <p:sp>
        <p:nvSpPr>
          <p:cNvPr id="5"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B66010B-0AA5-4480-9A8E-0B8E29710477}" type="slidenum">
              <a:rPr lang="en-US"/>
              <a:pPr>
                <a:defRPr/>
              </a:pPr>
              <a:t>‹#›</a:t>
            </a:fld>
            <a:endParaRPr lang="en-US" dirty="0"/>
          </a:p>
        </p:txBody>
      </p:sp>
    </p:spTree>
    <p:extLst>
      <p:ext uri="{BB962C8B-B14F-4D97-AF65-F5344CB8AC3E}">
        <p14:creationId xmlns:p14="http://schemas.microsoft.com/office/powerpoint/2010/main" val="128376110"/>
      </p:ext>
    </p:extLst>
  </p:cSld>
  <p:clrMapOvr>
    <a:masterClrMapping/>
  </p:clrMapOvr>
  <p:transition>
    <p:fad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6"/>
          <p:cNvSpPr/>
          <p:nvPr/>
        </p:nvSpPr>
        <p:spPr bwMode="white">
          <a:xfrm>
            <a:off x="8128001" y="0"/>
            <a:ext cx="427567"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Vertical Title 1"/>
          <p:cNvSpPr>
            <a:spLocks noGrp="1"/>
          </p:cNvSpPr>
          <p:nvPr>
            <p:ph type="title" orient="vert"/>
          </p:nvPr>
        </p:nvSpPr>
        <p:spPr>
          <a:xfrm>
            <a:off x="8737600" y="609601"/>
            <a:ext cx="27432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8737600" y="6248401"/>
            <a:ext cx="2946400" cy="365125"/>
          </a:xfrm>
        </p:spPr>
        <p:txBody>
          <a:bodyPr/>
          <a:lstStyle>
            <a:lvl1pPr>
              <a:defRPr/>
            </a:lvl1pPr>
          </a:lstStyle>
          <a:p>
            <a:pPr>
              <a:defRPr/>
            </a:pPr>
            <a:fld id="{6C09BA0E-34C4-4425-B482-483A343A62E5}" type="datetimeFigureOut">
              <a:rPr lang="en-US"/>
              <a:pPr>
                <a:defRPr/>
              </a:pPr>
              <a:t>10/21/2015</a:t>
            </a:fld>
            <a:endParaRPr lang="en-US" dirty="0"/>
          </a:p>
        </p:txBody>
      </p:sp>
      <p:sp>
        <p:nvSpPr>
          <p:cNvPr id="8" name="Footer Placeholder 4"/>
          <p:cNvSpPr>
            <a:spLocks noGrp="1"/>
          </p:cNvSpPr>
          <p:nvPr>
            <p:ph type="ftr" sz="quarter" idx="11"/>
          </p:nvPr>
        </p:nvSpPr>
        <p:spPr>
          <a:xfrm>
            <a:off x="609601" y="6248401"/>
            <a:ext cx="7431617" cy="365125"/>
          </a:xfrm>
        </p:spPr>
        <p:txBody>
          <a:bodyPr/>
          <a:lstStyle>
            <a:lvl1pPr>
              <a:defRPr>
                <a:solidFill>
                  <a:srgbClr val="106485"/>
                </a:solidFill>
                <a:latin typeface="+mn-lt"/>
              </a:defRPr>
            </a:lvl1pPr>
          </a:lstStyle>
          <a:p>
            <a:pPr>
              <a:defRPr/>
            </a:pPr>
            <a:endParaRPr lang="en-US"/>
          </a:p>
        </p:txBody>
      </p:sp>
      <p:sp>
        <p:nvSpPr>
          <p:cNvPr id="9" name="Slide Number Placeholder 5"/>
          <p:cNvSpPr>
            <a:spLocks noGrp="1"/>
          </p:cNvSpPr>
          <p:nvPr>
            <p:ph type="sldNum" sz="quarter" idx="12"/>
          </p:nvPr>
        </p:nvSpPr>
        <p:spPr>
          <a:xfrm rot="5400000">
            <a:off x="8075084" y="103717"/>
            <a:ext cx="533400" cy="325967"/>
          </a:xfrm>
        </p:spPr>
        <p:txBody>
          <a:bodyPr/>
          <a:lstStyle>
            <a:lvl1pPr>
              <a:defRPr/>
            </a:lvl1pPr>
          </a:lstStyle>
          <a:p>
            <a:pPr>
              <a:defRPr/>
            </a:pPr>
            <a:fld id="{87EF10B7-9FA9-4C61-8BF8-28B9B6128F45}" type="slidenum">
              <a:rPr lang="en-US"/>
              <a:pPr>
                <a:defRPr/>
              </a:pPr>
              <a:t>‹#›</a:t>
            </a:fld>
            <a:endParaRPr lang="en-US" dirty="0"/>
          </a:p>
        </p:txBody>
      </p:sp>
    </p:spTree>
    <p:extLst>
      <p:ext uri="{BB962C8B-B14F-4D97-AF65-F5344CB8AC3E}">
        <p14:creationId xmlns:p14="http://schemas.microsoft.com/office/powerpoint/2010/main" val="382852433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13"/>
          <p:cNvSpPr>
            <a:spLocks noGrp="1"/>
          </p:cNvSpPr>
          <p:nvPr>
            <p:ph type="dt" sz="half" idx="10"/>
          </p:nvPr>
        </p:nvSpPr>
        <p:spPr/>
        <p:txBody>
          <a:bodyPr/>
          <a:lstStyle>
            <a:lvl1pPr>
              <a:defRPr/>
            </a:lvl1pPr>
          </a:lstStyle>
          <a:p>
            <a:pPr>
              <a:defRPr/>
            </a:pPr>
            <a:endParaRPr lang="en-US"/>
          </a:p>
        </p:txBody>
      </p:sp>
      <p:sp>
        <p:nvSpPr>
          <p:cNvPr id="7" name="Footer Placeholder 2"/>
          <p:cNvSpPr>
            <a:spLocks noGrp="1"/>
          </p:cNvSpPr>
          <p:nvPr>
            <p:ph type="ftr" sz="quarter" idx="11"/>
          </p:nvPr>
        </p:nvSpPr>
        <p:spPr/>
        <p:txBody>
          <a:bodyPr/>
          <a:lstStyle>
            <a:lvl1pPr>
              <a:defRPr>
                <a:solidFill>
                  <a:srgbClr val="106485"/>
                </a:solidFill>
              </a:defRPr>
            </a:lvl1pPr>
          </a:lstStyle>
          <a:p>
            <a:pPr>
              <a:defRPr/>
            </a:pPr>
            <a:endParaRPr lang="en-US"/>
          </a:p>
        </p:txBody>
      </p:sp>
      <p:sp>
        <p:nvSpPr>
          <p:cNvPr id="8" name="Slide Number Placeholder 22"/>
          <p:cNvSpPr>
            <a:spLocks noGrp="1"/>
          </p:cNvSpPr>
          <p:nvPr>
            <p:ph type="sldNum" sz="quarter" idx="12"/>
          </p:nvPr>
        </p:nvSpPr>
        <p:spPr/>
        <p:txBody>
          <a:bodyPr/>
          <a:lstStyle>
            <a:lvl1pPr>
              <a:defRPr/>
            </a:lvl1pPr>
          </a:lstStyle>
          <a:p>
            <a:pPr>
              <a:defRPr/>
            </a:pPr>
            <a:fld id="{12462886-A635-4F4E-B98D-445A97E16879}" type="slidenum">
              <a:rPr lang="en-US"/>
              <a:pPr>
                <a:defRPr/>
              </a:pPr>
              <a:t>‹#›</a:t>
            </a:fld>
            <a:endParaRPr lang="en-US"/>
          </a:p>
        </p:txBody>
      </p:sp>
    </p:spTree>
    <p:extLst>
      <p:ext uri="{BB962C8B-B14F-4D97-AF65-F5344CB8AC3E}">
        <p14:creationId xmlns:p14="http://schemas.microsoft.com/office/powerpoint/2010/main" val="289585056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200"/>
              </a:lnSpc>
              <a:defRPr sz="3000" b="1" baseline="0">
                <a:solidFill>
                  <a:schemeClr val="bg1"/>
                </a:solidFill>
                <a:effectLst/>
              </a:defRPr>
            </a:lvl1pPr>
          </a:lstStyle>
          <a:p>
            <a:r>
              <a:rPr lang="en-US" dirty="0" smtClean="0"/>
              <a:t>Headline – Myriad Pro, Bold, Shadow, 30pt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bg1"/>
              </a:buClr>
              <a:buSzPct val="100000"/>
              <a:buFont typeface="Wingdings" pitchFamily="2" charset="2"/>
              <a:buChar char="§"/>
              <a:defRPr sz="2600" b="1" baseline="0">
                <a:solidFill>
                  <a:schemeClr val="bg2"/>
                </a:solidFill>
              </a:defRPr>
            </a:lvl1pPr>
            <a:lvl2pPr>
              <a:buClr>
                <a:schemeClr val="bg1"/>
              </a:buClr>
              <a:buSzPct val="125000"/>
              <a:buFont typeface="Arial" pitchFamily="34" charset="0"/>
              <a:buChar char="•"/>
              <a:defRPr sz="2400">
                <a:solidFill>
                  <a:schemeClr val="bg2"/>
                </a:solidFill>
              </a:defRPr>
            </a:lvl2pPr>
            <a:lvl3pPr>
              <a:buClr>
                <a:schemeClr val="bg1"/>
              </a:buClr>
              <a:buSzPct val="75000"/>
              <a:buFont typeface="Wingdings" pitchFamily="2" charset="2"/>
              <a:buChar char="v"/>
              <a:defRPr sz="20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26pt</a:t>
            </a:r>
          </a:p>
          <a:p>
            <a:pPr lvl="1"/>
            <a:r>
              <a:rPr lang="en-US" dirty="0" smtClean="0"/>
              <a:t>Second level – Myriad Pro, 24pt</a:t>
            </a:r>
          </a:p>
          <a:p>
            <a:pPr lvl="2"/>
            <a:r>
              <a:rPr lang="en-US" dirty="0" smtClean="0"/>
              <a:t>Third level – Myriad Pro, 20pt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3473816175"/>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6"/>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9"/>
          <p:cNvSpPr/>
          <p:nvPr/>
        </p:nvSpPr>
        <p:spPr>
          <a:xfrm>
            <a:off x="-12700" y="6053139"/>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10"/>
          <p:cNvSpPr/>
          <p:nvPr/>
        </p:nvSpPr>
        <p:spPr>
          <a:xfrm>
            <a:off x="3145368" y="6043614"/>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lang="en-US" dirty="0" smtClean="0"/>
              <a:t>Click to edit Master title style</a:t>
            </a:r>
            <a:endParaRPr lang="en-US" dirty="0"/>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101600" y="6069013"/>
            <a:ext cx="2743200" cy="685800"/>
          </a:xfrm>
        </p:spPr>
        <p:txBody>
          <a:bodyPr>
            <a:noAutofit/>
          </a:bodyPr>
          <a:lstStyle>
            <a:lvl1pPr algn="ctr">
              <a:defRPr sz="2000">
                <a:solidFill>
                  <a:srgbClr val="FFFFFF"/>
                </a:solidFill>
              </a:defRPr>
            </a:lvl1pPr>
          </a:lstStyle>
          <a:p>
            <a:pPr>
              <a:defRPr/>
            </a:pPr>
            <a:fld id="{82E32977-4DF8-4093-9301-7B3E760CDABE}" type="datetimeFigureOut">
              <a:rPr lang="en-US"/>
              <a:pPr>
                <a:defRPr/>
              </a:pPr>
              <a:t>10/21/2015</a:t>
            </a:fld>
            <a:endParaRPr lang="en-US" dirty="0"/>
          </a:p>
        </p:txBody>
      </p:sp>
      <p:sp>
        <p:nvSpPr>
          <p:cNvPr id="10" name="Footer Placeholder 16"/>
          <p:cNvSpPr>
            <a:spLocks noGrp="1"/>
          </p:cNvSpPr>
          <p:nvPr>
            <p:ph type="ftr" sz="quarter" idx="11"/>
          </p:nvPr>
        </p:nvSpPr>
        <p:spPr>
          <a:xfrm>
            <a:off x="2781300" y="236539"/>
            <a:ext cx="7823200" cy="365125"/>
          </a:xfrm>
        </p:spPr>
        <p:txBody>
          <a:bodyPr/>
          <a:lstStyle>
            <a:lvl1pPr algn="r">
              <a:defRPr>
                <a:solidFill>
                  <a:srgbClr val="DEF5FA"/>
                </a:solidFill>
                <a:latin typeface="+mn-lt"/>
              </a:defRPr>
            </a:lvl1pPr>
          </a:lstStyle>
          <a:p>
            <a:pPr>
              <a:defRPr/>
            </a:pPr>
            <a:endParaRPr lang="en-US"/>
          </a:p>
        </p:txBody>
      </p:sp>
      <p:sp>
        <p:nvSpPr>
          <p:cNvPr id="11" name="Slide Number Placeholder 28"/>
          <p:cNvSpPr>
            <a:spLocks noGrp="1"/>
          </p:cNvSpPr>
          <p:nvPr>
            <p:ph type="sldNum" sz="quarter" idx="12"/>
          </p:nvPr>
        </p:nvSpPr>
        <p:spPr>
          <a:xfrm>
            <a:off x="10668000" y="228600"/>
            <a:ext cx="1117600" cy="381000"/>
          </a:xfrm>
        </p:spPr>
        <p:txBody>
          <a:bodyPr/>
          <a:lstStyle>
            <a:lvl1pPr>
              <a:defRPr>
                <a:solidFill>
                  <a:srgbClr val="DEF5FA"/>
                </a:solidFill>
              </a:defRPr>
            </a:lvl1pPr>
          </a:lstStyle>
          <a:p>
            <a:pPr>
              <a:defRPr/>
            </a:pPr>
            <a:fld id="{F9EB723B-943D-44FF-93B1-EABFDA63D2BC}" type="slidenum">
              <a:rPr lang="en-US"/>
              <a:pPr>
                <a:defRPr/>
              </a:pPr>
              <a:t>‹#›</a:t>
            </a:fld>
            <a:endParaRPr lang="en-US" dirty="0"/>
          </a:p>
        </p:txBody>
      </p:sp>
    </p:spTree>
    <p:extLst>
      <p:ext uri="{BB962C8B-B14F-4D97-AF65-F5344CB8AC3E}">
        <p14:creationId xmlns:p14="http://schemas.microsoft.com/office/powerpoint/2010/main" val="310916640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Picture1.png"/>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8752418" y="304800"/>
            <a:ext cx="3160183" cy="762000"/>
          </a:xfrm>
          <a:prstGeom prst="rect">
            <a:avLst/>
          </a:prstGeom>
          <a:noFill/>
          <a:ln w="9525">
            <a:noFill/>
            <a:miter lim="800000"/>
            <a:headEnd/>
            <a:tailEnd/>
          </a:ln>
        </p:spPr>
      </p:pic>
      <p:sp>
        <p:nvSpPr>
          <p:cNvPr id="5" name="Rectangle 10"/>
          <p:cNvSpPr>
            <a:spLocks noChangeArrowheads="1"/>
          </p:cNvSpPr>
          <p:nvPr userDrawn="1"/>
        </p:nvSpPr>
        <p:spPr bwMode="auto">
          <a:xfrm>
            <a:off x="7827434" y="1219200"/>
            <a:ext cx="3197094"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prstClr val="white"/>
                </a:solidFill>
                <a:latin typeface="Franklin Gothic Book" pitchFamily="34" charset="0"/>
              </a:rPr>
              <a:t>www.HealthyKidsHealthyFuture.org</a:t>
            </a:r>
            <a:endParaRPr lang="en-US" sz="1600">
              <a:solidFill>
                <a:prstClr val="white"/>
              </a:solidFill>
            </a:endParaRPr>
          </a:p>
        </p:txBody>
      </p:sp>
      <p:sp>
        <p:nvSpPr>
          <p:cNvPr id="2" name="Title 1"/>
          <p:cNvSpPr>
            <a:spLocks noGrp="1"/>
          </p:cNvSpPr>
          <p:nvPr>
            <p:ph type="title"/>
          </p:nvPr>
        </p:nvSpPr>
        <p:spPr>
          <a:xfrm>
            <a:off x="816864" y="228600"/>
            <a:ext cx="10460736"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816864" y="1600200"/>
            <a:ext cx="10871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03B44D0E-C416-4DAF-B68C-0ED5C5A0177A}" type="datetimeFigureOut">
              <a:rPr lang="en-US"/>
              <a:pPr>
                <a:defRPr/>
              </a:pPr>
              <a:t>10/21/2015</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solidFill>
                  <a:srgbClr val="106485"/>
                </a:solidFill>
              </a:rPr>
              <a:t>www.HealthyKidsHealthyFuture.org</a:t>
            </a:r>
            <a:endParaRPr lang="en-US">
              <a:solidFill>
                <a:srgbClr val="106485"/>
              </a:solidFill>
              <a:latin typeface="Tw Cen MT"/>
            </a:endParaRPr>
          </a:p>
        </p:txBody>
      </p:sp>
      <p:sp>
        <p:nvSpPr>
          <p:cNvPr id="9" name="Slide Number Placeholder 5"/>
          <p:cNvSpPr>
            <a:spLocks noGrp="1"/>
          </p:cNvSpPr>
          <p:nvPr>
            <p:ph type="sldNum" sz="quarter" idx="12"/>
          </p:nvPr>
        </p:nvSpPr>
        <p:spPr/>
        <p:txBody>
          <a:bodyPr/>
          <a:lstStyle>
            <a:lvl1pPr>
              <a:defRPr>
                <a:solidFill>
                  <a:srgbClr val="FFFFFF"/>
                </a:solidFill>
              </a:defRPr>
            </a:lvl1pPr>
          </a:lstStyle>
          <a:p>
            <a:pPr>
              <a:defRPr/>
            </a:pPr>
            <a:fld id="{C047F56F-65F0-480D-A378-89D65CFE27C3}" type="slidenum">
              <a:rPr lang="en-US"/>
              <a:pPr>
                <a:defRPr/>
              </a:pPr>
              <a:t>‹#›</a:t>
            </a:fld>
            <a:endParaRPr lang="en-US" dirty="0"/>
          </a:p>
        </p:txBody>
      </p:sp>
    </p:spTree>
    <p:extLst>
      <p:ext uri="{BB962C8B-B14F-4D97-AF65-F5344CB8AC3E}">
        <p14:creationId xmlns:p14="http://schemas.microsoft.com/office/powerpoint/2010/main" val="3592823054"/>
      </p:ext>
    </p:extLst>
  </p:cSld>
  <p:clrMapOvr>
    <a:masterClrMapping/>
  </p:clrMapOvr>
  <p:transition>
    <p:fad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Text Placeholder 2"/>
          <p:cNvSpPr>
            <a:spLocks noGrp="1"/>
          </p:cNvSpPr>
          <p:nvPr>
            <p:ph type="body" idx="1"/>
          </p:nvPr>
        </p:nvSpPr>
        <p:spPr>
          <a:xfrm>
            <a:off x="1828801" y="2743200"/>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6E98C84D-E0B0-4C5A-B1A5-3560CA086BD5}" type="datetimeFigureOut">
              <a:rPr lang="en-US"/>
              <a:pPr>
                <a:defRPr/>
              </a:pPr>
              <a:t>10/21/2015</a:t>
            </a:fld>
            <a:endParaRPr lang="en-US" dirty="0"/>
          </a:p>
        </p:txBody>
      </p:sp>
      <p:sp>
        <p:nvSpPr>
          <p:cNvPr id="8" name="Slide Number Placeholder 12"/>
          <p:cNvSpPr>
            <a:spLocks noGrp="1"/>
          </p:cNvSpPr>
          <p:nvPr>
            <p:ph type="sldNum" sz="quarter" idx="11"/>
          </p:nvPr>
        </p:nvSpPr>
        <p:spPr>
          <a:xfrm>
            <a:off x="0" y="1752601"/>
            <a:ext cx="1727200" cy="701675"/>
          </a:xfrm>
        </p:spPr>
        <p:txBody>
          <a:bodyPr>
            <a:noAutofit/>
          </a:bodyPr>
          <a:lstStyle>
            <a:lvl1pPr>
              <a:defRPr sz="2400">
                <a:solidFill>
                  <a:srgbClr val="FFFFFF"/>
                </a:solidFill>
              </a:defRPr>
            </a:lvl1pPr>
          </a:lstStyle>
          <a:p>
            <a:pPr>
              <a:defRPr/>
            </a:pPr>
            <a:fld id="{9D5C7133-3743-4F0B-B894-A3CC548C3438}"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377575093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Text Placeholder 2"/>
          <p:cNvSpPr>
            <a:spLocks noGrp="1"/>
          </p:cNvSpPr>
          <p:nvPr>
            <p:ph type="body" idx="1"/>
          </p:nvPr>
        </p:nvSpPr>
        <p:spPr>
          <a:xfrm>
            <a:off x="1828801" y="2743200"/>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6E98C84D-E0B0-4C5A-B1A5-3560CA086BD5}" type="datetimeFigureOut">
              <a:rPr lang="en-US"/>
              <a:pPr>
                <a:defRPr/>
              </a:pPr>
              <a:t>10/21/2015</a:t>
            </a:fld>
            <a:endParaRPr lang="en-US" dirty="0"/>
          </a:p>
        </p:txBody>
      </p:sp>
      <p:sp>
        <p:nvSpPr>
          <p:cNvPr id="8" name="Slide Number Placeholder 12"/>
          <p:cNvSpPr>
            <a:spLocks noGrp="1"/>
          </p:cNvSpPr>
          <p:nvPr>
            <p:ph type="sldNum" sz="quarter" idx="11"/>
          </p:nvPr>
        </p:nvSpPr>
        <p:spPr>
          <a:xfrm>
            <a:off x="0" y="1752601"/>
            <a:ext cx="1727200" cy="701675"/>
          </a:xfrm>
        </p:spPr>
        <p:txBody>
          <a:bodyPr>
            <a:noAutofit/>
          </a:bodyPr>
          <a:lstStyle>
            <a:lvl1pPr>
              <a:defRPr sz="2400">
                <a:solidFill>
                  <a:srgbClr val="FFFFFF"/>
                </a:solidFill>
              </a:defRPr>
            </a:lvl1pPr>
          </a:lstStyle>
          <a:p>
            <a:pPr>
              <a:defRPr/>
            </a:pPr>
            <a:fld id="{9D5C7133-3743-4F0B-B894-A3CC548C3438}"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167291712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812800" y="1589567"/>
            <a:ext cx="5181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6459868" y="1589567"/>
            <a:ext cx="5181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5F78E777-5FEF-43A2-88FE-413651D3D0A0}" type="datetimeFigureOut">
              <a:rPr lang="en-US"/>
              <a:pPr>
                <a:defRPr/>
              </a:pPr>
              <a:t>10/21/2015</a:t>
            </a:fld>
            <a:endParaRPr lang="en-US" dirty="0"/>
          </a:p>
        </p:txBody>
      </p:sp>
      <p:sp>
        <p:nvSpPr>
          <p:cNvPr id="6" name="Slide Number Placeholder 9"/>
          <p:cNvSpPr>
            <a:spLocks noGrp="1"/>
          </p:cNvSpPr>
          <p:nvPr>
            <p:ph type="sldNum" sz="quarter" idx="11"/>
          </p:nvPr>
        </p:nvSpPr>
        <p:spPr/>
        <p:txBody>
          <a:bodyPr rtlCol="0"/>
          <a:lstStyle>
            <a:lvl1pPr>
              <a:defRPr/>
            </a:lvl1pPr>
          </a:lstStyle>
          <a:p>
            <a:pPr>
              <a:defRPr/>
            </a:pPr>
            <a:fld id="{ECC12E94-86CB-4757-BDB4-0A2BF82DBAB7}" type="slidenum">
              <a:rPr lang="en-US"/>
              <a:pPr>
                <a:defRPr/>
              </a:pPr>
              <a:t>‹#›</a:t>
            </a:fld>
            <a:endParaRPr lang="en-US" dirty="0"/>
          </a:p>
        </p:txBody>
      </p:sp>
      <p:sp>
        <p:nvSpPr>
          <p:cNvPr id="7" name="Footer Placeholder 11"/>
          <p:cNvSpPr>
            <a:spLocks noGrp="1"/>
          </p:cNvSpPr>
          <p:nvPr>
            <p:ph type="ftr" sz="quarter" idx="12"/>
          </p:nvPr>
        </p:nvSpPr>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4102067434"/>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812800" y="2438400"/>
            <a:ext cx="51816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6400800" y="2438400"/>
            <a:ext cx="51816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D6CCF5D3-6E6E-40D8-B133-0D61CDCE731A}" type="datetimeFigureOut">
              <a:rPr lang="en-US"/>
              <a:pPr>
                <a:defRPr/>
              </a:pPr>
              <a:t>10/21/2015</a:t>
            </a:fld>
            <a:endParaRPr lang="en-US" dirty="0"/>
          </a:p>
        </p:txBody>
      </p:sp>
      <p:sp>
        <p:nvSpPr>
          <p:cNvPr id="8" name="Slide Number Placeholder 11"/>
          <p:cNvSpPr>
            <a:spLocks noGrp="1"/>
          </p:cNvSpPr>
          <p:nvPr>
            <p:ph type="sldNum" sz="quarter" idx="11"/>
          </p:nvPr>
        </p:nvSpPr>
        <p:spPr/>
        <p:txBody>
          <a:bodyPr rtlCol="0"/>
          <a:lstStyle>
            <a:lvl1pPr>
              <a:defRPr/>
            </a:lvl1pPr>
          </a:lstStyle>
          <a:p>
            <a:pPr>
              <a:defRPr/>
            </a:pPr>
            <a:fld id="{E5791D30-E948-4469-9C58-3AD53838A9F3}"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2162850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9"/>
          <p:cNvSpPr>
            <a:spLocks noChangeArrowheads="1"/>
          </p:cNvSpPr>
          <p:nvPr userDrawn="1"/>
        </p:nvSpPr>
        <p:spPr bwMode="auto">
          <a:xfrm>
            <a:off x="7827434" y="1219200"/>
            <a:ext cx="3197094"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prstClr val="white"/>
                </a:solidFill>
                <a:latin typeface="Franklin Gothic Book" pitchFamily="34" charset="0"/>
              </a:rPr>
              <a:t>www.HealthyKidsHealthyFuture.org</a:t>
            </a:r>
            <a:endParaRPr lang="en-US" sz="160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13"/>
          <p:cNvSpPr>
            <a:spLocks noGrp="1"/>
          </p:cNvSpPr>
          <p:nvPr>
            <p:ph type="dt" sz="half" idx="10"/>
          </p:nvPr>
        </p:nvSpPr>
        <p:spPr/>
        <p:txBody>
          <a:bodyPr/>
          <a:lstStyle>
            <a:lvl1pPr>
              <a:defRPr/>
            </a:lvl1pPr>
          </a:lstStyle>
          <a:p>
            <a:pPr>
              <a:defRPr/>
            </a:pPr>
            <a:fld id="{6B2636C4-BC3F-4AEE-8927-CE0893CC67A3}" type="datetimeFigureOut">
              <a:rPr lang="en-US"/>
              <a:pPr>
                <a:defRPr/>
              </a:pPr>
              <a:t>10/21/2015</a:t>
            </a:fld>
            <a:endParaRPr lang="en-US" dirty="0"/>
          </a:p>
        </p:txBody>
      </p:sp>
      <p:sp>
        <p:nvSpPr>
          <p:cNvPr id="5"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7EDB8F8-DD56-434B-B235-35AE96539E1A}" type="slidenum">
              <a:rPr lang="en-US"/>
              <a:pPr>
                <a:defRPr/>
              </a:pPr>
              <a:t>‹#›</a:t>
            </a:fld>
            <a:endParaRPr lang="en-US" dirty="0"/>
          </a:p>
        </p:txBody>
      </p:sp>
    </p:spTree>
    <p:extLst>
      <p:ext uri="{BB962C8B-B14F-4D97-AF65-F5344CB8AC3E}">
        <p14:creationId xmlns:p14="http://schemas.microsoft.com/office/powerpoint/2010/main" val="3193715715"/>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B5951C0D-C3B0-4786-9FB5-29ECE7E1CE55}" type="datetimeFigureOut">
              <a:rPr lang="en-US"/>
              <a:pPr>
                <a:defRPr/>
              </a:pPr>
              <a:t>10/21/2015</a:t>
            </a:fld>
            <a:endParaRPr lang="en-US" dirty="0"/>
          </a:p>
        </p:txBody>
      </p:sp>
      <p:sp>
        <p:nvSpPr>
          <p:cNvPr id="3"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rgbClr val="106485"/>
                </a:solidFill>
              </a:defRPr>
            </a:lvl1pPr>
          </a:lstStyle>
          <a:p>
            <a:pPr>
              <a:defRPr/>
            </a:pPr>
            <a:fld id="{FFA02AF2-E2A0-4F1E-B635-D577E0C622FB}" type="slidenum">
              <a:rPr lang="en-US"/>
              <a:pPr>
                <a:defRPr/>
              </a:pPr>
              <a:t>‹#›</a:t>
            </a:fld>
            <a:endParaRPr lang="en-US" dirty="0"/>
          </a:p>
        </p:txBody>
      </p:sp>
    </p:spTree>
    <p:extLst>
      <p:ext uri="{BB962C8B-B14F-4D97-AF65-F5344CB8AC3E}">
        <p14:creationId xmlns:p14="http://schemas.microsoft.com/office/powerpoint/2010/main" val="3266581233"/>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2148803B-C1FD-457E-9A88-5029DE57FDEF}" type="datetimeFigureOut">
              <a:rPr lang="en-US"/>
              <a:pPr>
                <a:defRPr/>
              </a:pPr>
              <a:t>10/21/2015</a:t>
            </a:fld>
            <a:endParaRPr lang="en-US" dirty="0"/>
          </a:p>
        </p:txBody>
      </p:sp>
      <p:sp>
        <p:nvSpPr>
          <p:cNvPr id="6"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1F14314-D8DC-4804-8D68-B7EF2A7D0A2D}" type="slidenum">
              <a:rPr lang="en-US"/>
              <a:pPr>
                <a:defRPr/>
              </a:pPr>
              <a:t>‹#›</a:t>
            </a:fld>
            <a:endParaRPr lang="en-US" dirty="0"/>
          </a:p>
        </p:txBody>
      </p:sp>
    </p:spTree>
    <p:extLst>
      <p:ext uri="{BB962C8B-B14F-4D97-AF65-F5344CB8AC3E}">
        <p14:creationId xmlns:p14="http://schemas.microsoft.com/office/powerpoint/2010/main" val="4164648517"/>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7"/>
          <p:cNvSpPr/>
          <p:nvPr/>
        </p:nvSpPr>
        <p:spPr bwMode="white">
          <a:xfrm>
            <a:off x="-12700" y="4572001"/>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12699" y="4664075"/>
            <a:ext cx="1951567"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Rectangle 9"/>
          <p:cNvSpPr/>
          <p:nvPr/>
        </p:nvSpPr>
        <p:spPr>
          <a:xfrm>
            <a:off x="2059517" y="4654550"/>
            <a:ext cx="1013248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10"/>
          <p:cNvSpPr/>
          <p:nvPr/>
        </p:nvSpPr>
        <p:spPr bwMode="white">
          <a:xfrm>
            <a:off x="1930401" y="1"/>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11"/>
          <p:cNvSpPr>
            <a:spLocks noGrp="1"/>
          </p:cNvSpPr>
          <p:nvPr>
            <p:ph type="dt" sz="half" idx="10"/>
          </p:nvPr>
        </p:nvSpPr>
        <p:spPr>
          <a:xfrm>
            <a:off x="8331200" y="6248401"/>
            <a:ext cx="3556000" cy="365125"/>
          </a:xfrm>
        </p:spPr>
        <p:txBody>
          <a:bodyPr rtlCol="0"/>
          <a:lstStyle>
            <a:lvl1pPr>
              <a:defRPr/>
            </a:lvl1pPr>
          </a:lstStyle>
          <a:p>
            <a:pPr>
              <a:defRPr/>
            </a:pPr>
            <a:fld id="{AEE76F2B-9D41-4F5E-A1B9-74C6EE0A0C3D}" type="datetimeFigureOut">
              <a:rPr lang="en-US"/>
              <a:pPr>
                <a:defRPr/>
              </a:pPr>
              <a:t>10/21/2015</a:t>
            </a:fld>
            <a:endParaRPr lang="en-US" dirty="0"/>
          </a:p>
        </p:txBody>
      </p:sp>
      <p:sp>
        <p:nvSpPr>
          <p:cNvPr id="10" name="Slide Number Placeholder 12"/>
          <p:cNvSpPr>
            <a:spLocks noGrp="1"/>
          </p:cNvSpPr>
          <p:nvPr>
            <p:ph type="sldNum" sz="quarter" idx="11"/>
          </p:nvPr>
        </p:nvSpPr>
        <p:spPr>
          <a:xfrm>
            <a:off x="0" y="4667251"/>
            <a:ext cx="1930400" cy="663575"/>
          </a:xfrm>
        </p:spPr>
        <p:txBody>
          <a:bodyPr rtlCol="0"/>
          <a:lstStyle>
            <a:lvl1pPr>
              <a:defRPr sz="2800"/>
            </a:lvl1pPr>
          </a:lstStyle>
          <a:p>
            <a:pPr>
              <a:defRPr/>
            </a:pPr>
            <a:fld id="{BBA1DD85-3396-4359-8480-0A5F97CA26FF}" type="slidenum">
              <a:rPr lang="en-US"/>
              <a:pPr>
                <a:defRPr/>
              </a:pPr>
              <a:t>‹#›</a:t>
            </a:fld>
            <a:endParaRPr lang="en-US" dirty="0"/>
          </a:p>
        </p:txBody>
      </p:sp>
      <p:sp>
        <p:nvSpPr>
          <p:cNvPr id="11" name="Footer Placeholder 13"/>
          <p:cNvSpPr>
            <a:spLocks noGrp="1"/>
          </p:cNvSpPr>
          <p:nvPr>
            <p:ph type="ftr" sz="quarter" idx="12"/>
          </p:nvPr>
        </p:nvSpPr>
        <p:spPr>
          <a:xfrm>
            <a:off x="2133600" y="6248401"/>
            <a:ext cx="6096000" cy="365125"/>
          </a:xfrm>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87464141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B36A892-DE2F-498C-85FF-81F6E860E7F7}" type="datetimeFigureOut">
              <a:rPr lang="en-US"/>
              <a:pPr>
                <a:defRPr/>
              </a:pPr>
              <a:t>10/21/2015</a:t>
            </a:fld>
            <a:endParaRPr lang="en-US" dirty="0"/>
          </a:p>
        </p:txBody>
      </p:sp>
      <p:sp>
        <p:nvSpPr>
          <p:cNvPr id="5"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B66010B-0AA5-4480-9A8E-0B8E29710477}" type="slidenum">
              <a:rPr lang="en-US"/>
              <a:pPr>
                <a:defRPr/>
              </a:pPr>
              <a:t>‹#›</a:t>
            </a:fld>
            <a:endParaRPr lang="en-US" dirty="0"/>
          </a:p>
        </p:txBody>
      </p:sp>
    </p:spTree>
    <p:extLst>
      <p:ext uri="{BB962C8B-B14F-4D97-AF65-F5344CB8AC3E}">
        <p14:creationId xmlns:p14="http://schemas.microsoft.com/office/powerpoint/2010/main" val="199097715"/>
      </p:ext>
    </p:extLst>
  </p:cSld>
  <p:clrMapOvr>
    <a:masterClrMapping/>
  </p:clrMapOvr>
  <p:transition>
    <p:fad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6"/>
          <p:cNvSpPr/>
          <p:nvPr/>
        </p:nvSpPr>
        <p:spPr bwMode="white">
          <a:xfrm>
            <a:off x="8128001" y="0"/>
            <a:ext cx="427567"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Vertical Title 1"/>
          <p:cNvSpPr>
            <a:spLocks noGrp="1"/>
          </p:cNvSpPr>
          <p:nvPr>
            <p:ph type="title" orient="vert"/>
          </p:nvPr>
        </p:nvSpPr>
        <p:spPr>
          <a:xfrm>
            <a:off x="8737600" y="609601"/>
            <a:ext cx="27432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8737600" y="6248401"/>
            <a:ext cx="2946400" cy="365125"/>
          </a:xfrm>
        </p:spPr>
        <p:txBody>
          <a:bodyPr/>
          <a:lstStyle>
            <a:lvl1pPr>
              <a:defRPr/>
            </a:lvl1pPr>
          </a:lstStyle>
          <a:p>
            <a:pPr>
              <a:defRPr/>
            </a:pPr>
            <a:fld id="{6C09BA0E-34C4-4425-B482-483A343A62E5}" type="datetimeFigureOut">
              <a:rPr lang="en-US"/>
              <a:pPr>
                <a:defRPr/>
              </a:pPr>
              <a:t>10/21/2015</a:t>
            </a:fld>
            <a:endParaRPr lang="en-US" dirty="0"/>
          </a:p>
        </p:txBody>
      </p:sp>
      <p:sp>
        <p:nvSpPr>
          <p:cNvPr id="8" name="Footer Placeholder 4"/>
          <p:cNvSpPr>
            <a:spLocks noGrp="1"/>
          </p:cNvSpPr>
          <p:nvPr>
            <p:ph type="ftr" sz="quarter" idx="11"/>
          </p:nvPr>
        </p:nvSpPr>
        <p:spPr>
          <a:xfrm>
            <a:off x="609601" y="6248401"/>
            <a:ext cx="7431617" cy="365125"/>
          </a:xfrm>
        </p:spPr>
        <p:txBody>
          <a:bodyPr/>
          <a:lstStyle>
            <a:lvl1pPr>
              <a:defRPr>
                <a:solidFill>
                  <a:srgbClr val="106485"/>
                </a:solidFill>
                <a:latin typeface="+mn-lt"/>
              </a:defRPr>
            </a:lvl1pPr>
          </a:lstStyle>
          <a:p>
            <a:pPr>
              <a:defRPr/>
            </a:pPr>
            <a:endParaRPr lang="en-US"/>
          </a:p>
        </p:txBody>
      </p:sp>
      <p:sp>
        <p:nvSpPr>
          <p:cNvPr id="9" name="Slide Number Placeholder 5"/>
          <p:cNvSpPr>
            <a:spLocks noGrp="1"/>
          </p:cNvSpPr>
          <p:nvPr>
            <p:ph type="sldNum" sz="quarter" idx="12"/>
          </p:nvPr>
        </p:nvSpPr>
        <p:spPr>
          <a:xfrm rot="5400000">
            <a:off x="8075084" y="103717"/>
            <a:ext cx="533400" cy="325967"/>
          </a:xfrm>
        </p:spPr>
        <p:txBody>
          <a:bodyPr/>
          <a:lstStyle>
            <a:lvl1pPr>
              <a:defRPr/>
            </a:lvl1pPr>
          </a:lstStyle>
          <a:p>
            <a:pPr>
              <a:defRPr/>
            </a:pPr>
            <a:fld id="{87EF10B7-9FA9-4C61-8BF8-28B9B6128F45}" type="slidenum">
              <a:rPr lang="en-US"/>
              <a:pPr>
                <a:defRPr/>
              </a:pPr>
              <a:t>‹#›</a:t>
            </a:fld>
            <a:endParaRPr lang="en-US" dirty="0"/>
          </a:p>
        </p:txBody>
      </p:sp>
    </p:spTree>
    <p:extLst>
      <p:ext uri="{BB962C8B-B14F-4D97-AF65-F5344CB8AC3E}">
        <p14:creationId xmlns:p14="http://schemas.microsoft.com/office/powerpoint/2010/main" val="218886772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13"/>
          <p:cNvSpPr>
            <a:spLocks noGrp="1"/>
          </p:cNvSpPr>
          <p:nvPr>
            <p:ph type="dt" sz="half" idx="10"/>
          </p:nvPr>
        </p:nvSpPr>
        <p:spPr/>
        <p:txBody>
          <a:bodyPr/>
          <a:lstStyle>
            <a:lvl1pPr>
              <a:defRPr/>
            </a:lvl1pPr>
          </a:lstStyle>
          <a:p>
            <a:pPr>
              <a:defRPr/>
            </a:pPr>
            <a:endParaRPr lang="en-US"/>
          </a:p>
        </p:txBody>
      </p:sp>
      <p:sp>
        <p:nvSpPr>
          <p:cNvPr id="7" name="Footer Placeholder 2"/>
          <p:cNvSpPr>
            <a:spLocks noGrp="1"/>
          </p:cNvSpPr>
          <p:nvPr>
            <p:ph type="ftr" sz="quarter" idx="11"/>
          </p:nvPr>
        </p:nvSpPr>
        <p:spPr/>
        <p:txBody>
          <a:bodyPr/>
          <a:lstStyle>
            <a:lvl1pPr>
              <a:defRPr>
                <a:solidFill>
                  <a:srgbClr val="106485"/>
                </a:solidFill>
              </a:defRPr>
            </a:lvl1pPr>
          </a:lstStyle>
          <a:p>
            <a:pPr>
              <a:defRPr/>
            </a:pPr>
            <a:endParaRPr lang="en-US"/>
          </a:p>
        </p:txBody>
      </p:sp>
      <p:sp>
        <p:nvSpPr>
          <p:cNvPr id="8" name="Slide Number Placeholder 22"/>
          <p:cNvSpPr>
            <a:spLocks noGrp="1"/>
          </p:cNvSpPr>
          <p:nvPr>
            <p:ph type="sldNum" sz="quarter" idx="12"/>
          </p:nvPr>
        </p:nvSpPr>
        <p:spPr/>
        <p:txBody>
          <a:bodyPr/>
          <a:lstStyle>
            <a:lvl1pPr>
              <a:defRPr/>
            </a:lvl1pPr>
          </a:lstStyle>
          <a:p>
            <a:pPr>
              <a:defRPr/>
            </a:pPr>
            <a:fld id="{12462886-A635-4F4E-B98D-445A97E16879}" type="slidenum">
              <a:rPr lang="en-US"/>
              <a:pPr>
                <a:defRPr/>
              </a:pPr>
              <a:t>‹#›</a:t>
            </a:fld>
            <a:endParaRPr lang="en-US"/>
          </a:p>
        </p:txBody>
      </p:sp>
    </p:spTree>
    <p:extLst>
      <p:ext uri="{BB962C8B-B14F-4D97-AF65-F5344CB8AC3E}">
        <p14:creationId xmlns:p14="http://schemas.microsoft.com/office/powerpoint/2010/main" val="387995361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200"/>
              </a:lnSpc>
              <a:defRPr sz="3000" b="1" baseline="0">
                <a:solidFill>
                  <a:schemeClr val="bg1"/>
                </a:solidFill>
                <a:effectLst/>
              </a:defRPr>
            </a:lvl1pPr>
          </a:lstStyle>
          <a:p>
            <a:r>
              <a:rPr lang="en-US" dirty="0" smtClean="0"/>
              <a:t>Headline – Myriad Pro, Bold, Shadow, 30pt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bg1"/>
              </a:buClr>
              <a:buSzPct val="100000"/>
              <a:buFont typeface="Wingdings" pitchFamily="2" charset="2"/>
              <a:buChar char="§"/>
              <a:defRPr sz="2600" b="1" baseline="0">
                <a:solidFill>
                  <a:schemeClr val="bg2"/>
                </a:solidFill>
              </a:defRPr>
            </a:lvl1pPr>
            <a:lvl2pPr>
              <a:buClr>
                <a:schemeClr val="bg1"/>
              </a:buClr>
              <a:buSzPct val="125000"/>
              <a:buFont typeface="Arial" pitchFamily="34" charset="0"/>
              <a:buChar char="•"/>
              <a:defRPr sz="2400">
                <a:solidFill>
                  <a:schemeClr val="bg2"/>
                </a:solidFill>
              </a:defRPr>
            </a:lvl2pPr>
            <a:lvl3pPr>
              <a:buClr>
                <a:schemeClr val="bg1"/>
              </a:buClr>
              <a:buSzPct val="75000"/>
              <a:buFont typeface="Wingdings" pitchFamily="2" charset="2"/>
              <a:buChar char="v"/>
              <a:defRPr sz="20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26pt</a:t>
            </a:r>
          </a:p>
          <a:p>
            <a:pPr lvl="1"/>
            <a:r>
              <a:rPr lang="en-US" dirty="0" smtClean="0"/>
              <a:t>Second level – Myriad Pro, 24pt</a:t>
            </a:r>
          </a:p>
          <a:p>
            <a:pPr lvl="2"/>
            <a:r>
              <a:rPr lang="en-US" dirty="0" smtClean="0"/>
              <a:t>Third level – Myriad Pro, 20pt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152938867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812800" y="1589567"/>
            <a:ext cx="5181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6459868" y="1589567"/>
            <a:ext cx="5181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5F78E777-5FEF-43A2-88FE-413651D3D0A0}" type="datetimeFigureOut">
              <a:rPr lang="en-US"/>
              <a:pPr>
                <a:defRPr/>
              </a:pPr>
              <a:t>10/21/2015</a:t>
            </a:fld>
            <a:endParaRPr lang="en-US" dirty="0"/>
          </a:p>
        </p:txBody>
      </p:sp>
      <p:sp>
        <p:nvSpPr>
          <p:cNvPr id="6" name="Slide Number Placeholder 9"/>
          <p:cNvSpPr>
            <a:spLocks noGrp="1"/>
          </p:cNvSpPr>
          <p:nvPr>
            <p:ph type="sldNum" sz="quarter" idx="11"/>
          </p:nvPr>
        </p:nvSpPr>
        <p:spPr/>
        <p:txBody>
          <a:bodyPr rtlCol="0"/>
          <a:lstStyle>
            <a:lvl1pPr>
              <a:defRPr/>
            </a:lvl1pPr>
          </a:lstStyle>
          <a:p>
            <a:pPr>
              <a:defRPr/>
            </a:pPr>
            <a:fld id="{ECC12E94-86CB-4757-BDB4-0A2BF82DBAB7}" type="slidenum">
              <a:rPr lang="en-US"/>
              <a:pPr>
                <a:defRPr/>
              </a:pPr>
              <a:t>‹#›</a:t>
            </a:fld>
            <a:endParaRPr lang="en-US" dirty="0"/>
          </a:p>
        </p:txBody>
      </p:sp>
      <p:sp>
        <p:nvSpPr>
          <p:cNvPr id="7" name="Footer Placeholder 11"/>
          <p:cNvSpPr>
            <a:spLocks noGrp="1"/>
          </p:cNvSpPr>
          <p:nvPr>
            <p:ph type="ftr" sz="quarter" idx="12"/>
          </p:nvPr>
        </p:nvSpPr>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3164179364"/>
      </p:ext>
    </p:extLst>
  </p:cSld>
  <p:clrMapOvr>
    <a:masterClrMapping/>
  </p:clrMapOvr>
  <p:transition>
    <p:fad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6"/>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9"/>
          <p:cNvSpPr/>
          <p:nvPr/>
        </p:nvSpPr>
        <p:spPr>
          <a:xfrm>
            <a:off x="-12700" y="6053139"/>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10"/>
          <p:cNvSpPr/>
          <p:nvPr/>
        </p:nvSpPr>
        <p:spPr>
          <a:xfrm>
            <a:off x="3145368" y="6043614"/>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lang="en-US" dirty="0" smtClean="0"/>
              <a:t>Click to edit Master title style</a:t>
            </a:r>
            <a:endParaRPr lang="en-US" dirty="0"/>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101600" y="6069013"/>
            <a:ext cx="2743200" cy="685800"/>
          </a:xfrm>
        </p:spPr>
        <p:txBody>
          <a:bodyPr>
            <a:noAutofit/>
          </a:bodyPr>
          <a:lstStyle>
            <a:lvl1pPr algn="ctr">
              <a:defRPr sz="2000">
                <a:solidFill>
                  <a:srgbClr val="FFFFFF"/>
                </a:solidFill>
              </a:defRPr>
            </a:lvl1pPr>
          </a:lstStyle>
          <a:p>
            <a:pPr>
              <a:defRPr/>
            </a:pPr>
            <a:fld id="{82E32977-4DF8-4093-9301-7B3E760CDABE}" type="datetimeFigureOut">
              <a:rPr lang="en-US"/>
              <a:pPr>
                <a:defRPr/>
              </a:pPr>
              <a:t>10/21/2015</a:t>
            </a:fld>
            <a:endParaRPr lang="en-US" dirty="0"/>
          </a:p>
        </p:txBody>
      </p:sp>
      <p:sp>
        <p:nvSpPr>
          <p:cNvPr id="10" name="Footer Placeholder 16"/>
          <p:cNvSpPr>
            <a:spLocks noGrp="1"/>
          </p:cNvSpPr>
          <p:nvPr>
            <p:ph type="ftr" sz="quarter" idx="11"/>
          </p:nvPr>
        </p:nvSpPr>
        <p:spPr>
          <a:xfrm>
            <a:off x="2781300" y="236539"/>
            <a:ext cx="7823200" cy="365125"/>
          </a:xfrm>
        </p:spPr>
        <p:txBody>
          <a:bodyPr/>
          <a:lstStyle>
            <a:lvl1pPr algn="r">
              <a:defRPr>
                <a:solidFill>
                  <a:srgbClr val="DEF5FA"/>
                </a:solidFill>
                <a:latin typeface="+mn-lt"/>
              </a:defRPr>
            </a:lvl1pPr>
          </a:lstStyle>
          <a:p>
            <a:pPr>
              <a:defRPr/>
            </a:pPr>
            <a:endParaRPr lang="en-US"/>
          </a:p>
        </p:txBody>
      </p:sp>
      <p:sp>
        <p:nvSpPr>
          <p:cNvPr id="11" name="Slide Number Placeholder 28"/>
          <p:cNvSpPr>
            <a:spLocks noGrp="1"/>
          </p:cNvSpPr>
          <p:nvPr>
            <p:ph type="sldNum" sz="quarter" idx="12"/>
          </p:nvPr>
        </p:nvSpPr>
        <p:spPr>
          <a:xfrm>
            <a:off x="10668000" y="228600"/>
            <a:ext cx="1117600" cy="381000"/>
          </a:xfrm>
        </p:spPr>
        <p:txBody>
          <a:bodyPr/>
          <a:lstStyle>
            <a:lvl1pPr>
              <a:defRPr>
                <a:solidFill>
                  <a:srgbClr val="DEF5FA"/>
                </a:solidFill>
              </a:defRPr>
            </a:lvl1pPr>
          </a:lstStyle>
          <a:p>
            <a:pPr>
              <a:defRPr/>
            </a:pPr>
            <a:fld id="{F9EB723B-943D-44FF-93B1-EABFDA63D2BC}" type="slidenum">
              <a:rPr lang="en-US"/>
              <a:pPr>
                <a:defRPr/>
              </a:pPr>
              <a:t>‹#›</a:t>
            </a:fld>
            <a:endParaRPr lang="en-US" dirty="0"/>
          </a:p>
        </p:txBody>
      </p:sp>
    </p:spTree>
    <p:extLst>
      <p:ext uri="{BB962C8B-B14F-4D97-AF65-F5344CB8AC3E}">
        <p14:creationId xmlns:p14="http://schemas.microsoft.com/office/powerpoint/2010/main" val="159715439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Picture1.png"/>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8752418" y="304800"/>
            <a:ext cx="3160183" cy="762000"/>
          </a:xfrm>
          <a:prstGeom prst="rect">
            <a:avLst/>
          </a:prstGeom>
          <a:noFill/>
          <a:ln w="9525">
            <a:noFill/>
            <a:miter lim="800000"/>
            <a:headEnd/>
            <a:tailEnd/>
          </a:ln>
        </p:spPr>
      </p:pic>
      <p:sp>
        <p:nvSpPr>
          <p:cNvPr id="5" name="Rectangle 10"/>
          <p:cNvSpPr>
            <a:spLocks noChangeArrowheads="1"/>
          </p:cNvSpPr>
          <p:nvPr userDrawn="1"/>
        </p:nvSpPr>
        <p:spPr bwMode="auto">
          <a:xfrm>
            <a:off x="7827434" y="1219200"/>
            <a:ext cx="3197094"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prstClr val="white"/>
                </a:solidFill>
                <a:latin typeface="Franklin Gothic Book" pitchFamily="34" charset="0"/>
              </a:rPr>
              <a:t>www.HealthyKidsHealthyFuture.org</a:t>
            </a:r>
            <a:endParaRPr lang="en-US" sz="1600">
              <a:solidFill>
                <a:prstClr val="white"/>
              </a:solidFill>
            </a:endParaRPr>
          </a:p>
        </p:txBody>
      </p:sp>
      <p:sp>
        <p:nvSpPr>
          <p:cNvPr id="2" name="Title 1"/>
          <p:cNvSpPr>
            <a:spLocks noGrp="1"/>
          </p:cNvSpPr>
          <p:nvPr>
            <p:ph type="title"/>
          </p:nvPr>
        </p:nvSpPr>
        <p:spPr>
          <a:xfrm>
            <a:off x="816864" y="228600"/>
            <a:ext cx="10460736"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816864" y="1600200"/>
            <a:ext cx="10871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03B44D0E-C416-4DAF-B68C-0ED5C5A0177A}" type="datetimeFigureOut">
              <a:rPr lang="en-US"/>
              <a:pPr>
                <a:defRPr/>
              </a:pPr>
              <a:t>10/21/2015</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solidFill>
                  <a:srgbClr val="106485"/>
                </a:solidFill>
              </a:rPr>
              <a:t>www.HealthyKidsHealthyFuture.org</a:t>
            </a:r>
            <a:endParaRPr lang="en-US">
              <a:solidFill>
                <a:srgbClr val="106485"/>
              </a:solidFill>
              <a:latin typeface="Tw Cen MT"/>
            </a:endParaRPr>
          </a:p>
        </p:txBody>
      </p:sp>
      <p:sp>
        <p:nvSpPr>
          <p:cNvPr id="9" name="Slide Number Placeholder 5"/>
          <p:cNvSpPr>
            <a:spLocks noGrp="1"/>
          </p:cNvSpPr>
          <p:nvPr>
            <p:ph type="sldNum" sz="quarter" idx="12"/>
          </p:nvPr>
        </p:nvSpPr>
        <p:spPr/>
        <p:txBody>
          <a:bodyPr/>
          <a:lstStyle>
            <a:lvl1pPr>
              <a:defRPr>
                <a:solidFill>
                  <a:srgbClr val="FFFFFF"/>
                </a:solidFill>
              </a:defRPr>
            </a:lvl1pPr>
          </a:lstStyle>
          <a:p>
            <a:pPr>
              <a:defRPr/>
            </a:pPr>
            <a:fld id="{C047F56F-65F0-480D-A378-89D65CFE27C3}" type="slidenum">
              <a:rPr lang="en-US"/>
              <a:pPr>
                <a:defRPr/>
              </a:pPr>
              <a:t>‹#›</a:t>
            </a:fld>
            <a:endParaRPr lang="en-US" dirty="0"/>
          </a:p>
        </p:txBody>
      </p:sp>
    </p:spTree>
    <p:extLst>
      <p:ext uri="{BB962C8B-B14F-4D97-AF65-F5344CB8AC3E}">
        <p14:creationId xmlns:p14="http://schemas.microsoft.com/office/powerpoint/2010/main" val="3735410920"/>
      </p:ext>
    </p:extLst>
  </p:cSld>
  <p:clrMapOvr>
    <a:masterClrMapping/>
  </p:clrMapOvr>
  <p:transition>
    <p:fad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Text Placeholder 2"/>
          <p:cNvSpPr>
            <a:spLocks noGrp="1"/>
          </p:cNvSpPr>
          <p:nvPr>
            <p:ph type="body" idx="1"/>
          </p:nvPr>
        </p:nvSpPr>
        <p:spPr>
          <a:xfrm>
            <a:off x="1828801" y="2743200"/>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6E98C84D-E0B0-4C5A-B1A5-3560CA086BD5}" type="datetimeFigureOut">
              <a:rPr lang="en-US"/>
              <a:pPr>
                <a:defRPr/>
              </a:pPr>
              <a:t>10/21/2015</a:t>
            </a:fld>
            <a:endParaRPr lang="en-US" dirty="0"/>
          </a:p>
        </p:txBody>
      </p:sp>
      <p:sp>
        <p:nvSpPr>
          <p:cNvPr id="8" name="Slide Number Placeholder 12"/>
          <p:cNvSpPr>
            <a:spLocks noGrp="1"/>
          </p:cNvSpPr>
          <p:nvPr>
            <p:ph type="sldNum" sz="quarter" idx="11"/>
          </p:nvPr>
        </p:nvSpPr>
        <p:spPr>
          <a:xfrm>
            <a:off x="0" y="1752601"/>
            <a:ext cx="1727200" cy="701675"/>
          </a:xfrm>
        </p:spPr>
        <p:txBody>
          <a:bodyPr>
            <a:noAutofit/>
          </a:bodyPr>
          <a:lstStyle>
            <a:lvl1pPr>
              <a:defRPr sz="2400">
                <a:solidFill>
                  <a:srgbClr val="FFFFFF"/>
                </a:solidFill>
              </a:defRPr>
            </a:lvl1pPr>
          </a:lstStyle>
          <a:p>
            <a:pPr>
              <a:defRPr/>
            </a:pPr>
            <a:fld id="{9D5C7133-3743-4F0B-B894-A3CC548C3438}"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74779072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812800" y="1589567"/>
            <a:ext cx="5181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6459868" y="1589567"/>
            <a:ext cx="5181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5F78E777-5FEF-43A2-88FE-413651D3D0A0}" type="datetimeFigureOut">
              <a:rPr lang="en-US"/>
              <a:pPr>
                <a:defRPr/>
              </a:pPr>
              <a:t>10/21/2015</a:t>
            </a:fld>
            <a:endParaRPr lang="en-US" dirty="0"/>
          </a:p>
        </p:txBody>
      </p:sp>
      <p:sp>
        <p:nvSpPr>
          <p:cNvPr id="6" name="Slide Number Placeholder 9"/>
          <p:cNvSpPr>
            <a:spLocks noGrp="1"/>
          </p:cNvSpPr>
          <p:nvPr>
            <p:ph type="sldNum" sz="quarter" idx="11"/>
          </p:nvPr>
        </p:nvSpPr>
        <p:spPr/>
        <p:txBody>
          <a:bodyPr rtlCol="0"/>
          <a:lstStyle>
            <a:lvl1pPr>
              <a:defRPr/>
            </a:lvl1pPr>
          </a:lstStyle>
          <a:p>
            <a:pPr>
              <a:defRPr/>
            </a:pPr>
            <a:fld id="{ECC12E94-86CB-4757-BDB4-0A2BF82DBAB7}" type="slidenum">
              <a:rPr lang="en-US"/>
              <a:pPr>
                <a:defRPr/>
              </a:pPr>
              <a:t>‹#›</a:t>
            </a:fld>
            <a:endParaRPr lang="en-US" dirty="0"/>
          </a:p>
        </p:txBody>
      </p:sp>
      <p:sp>
        <p:nvSpPr>
          <p:cNvPr id="7" name="Footer Placeholder 11"/>
          <p:cNvSpPr>
            <a:spLocks noGrp="1"/>
          </p:cNvSpPr>
          <p:nvPr>
            <p:ph type="ftr" sz="quarter" idx="12"/>
          </p:nvPr>
        </p:nvSpPr>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3478271001"/>
      </p:ext>
    </p:extLst>
  </p:cSld>
  <p:clrMapOvr>
    <a:masterClrMapping/>
  </p:clrMapOvr>
  <p:transition>
    <p:fad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812800" y="2438400"/>
            <a:ext cx="51816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6400800" y="2438400"/>
            <a:ext cx="51816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D6CCF5D3-6E6E-40D8-B133-0D61CDCE731A}" type="datetimeFigureOut">
              <a:rPr lang="en-US"/>
              <a:pPr>
                <a:defRPr/>
              </a:pPr>
              <a:t>10/21/2015</a:t>
            </a:fld>
            <a:endParaRPr lang="en-US" dirty="0"/>
          </a:p>
        </p:txBody>
      </p:sp>
      <p:sp>
        <p:nvSpPr>
          <p:cNvPr id="8" name="Slide Number Placeholder 11"/>
          <p:cNvSpPr>
            <a:spLocks noGrp="1"/>
          </p:cNvSpPr>
          <p:nvPr>
            <p:ph type="sldNum" sz="quarter" idx="11"/>
          </p:nvPr>
        </p:nvSpPr>
        <p:spPr/>
        <p:txBody>
          <a:bodyPr rtlCol="0"/>
          <a:lstStyle>
            <a:lvl1pPr>
              <a:defRPr/>
            </a:lvl1pPr>
          </a:lstStyle>
          <a:p>
            <a:pPr>
              <a:defRPr/>
            </a:pPr>
            <a:fld id="{E5791D30-E948-4469-9C58-3AD53838A9F3}"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3242469056"/>
      </p:ext>
    </p:extLst>
  </p:cSld>
  <p:clrMapOvr>
    <a:masterClrMapping/>
  </p:clrMapOvr>
  <p:transition>
    <p:fad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9"/>
          <p:cNvSpPr>
            <a:spLocks noChangeArrowheads="1"/>
          </p:cNvSpPr>
          <p:nvPr userDrawn="1"/>
        </p:nvSpPr>
        <p:spPr bwMode="auto">
          <a:xfrm>
            <a:off x="7827434" y="1219200"/>
            <a:ext cx="3197094"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prstClr val="white"/>
                </a:solidFill>
                <a:latin typeface="Franklin Gothic Book" pitchFamily="34" charset="0"/>
              </a:rPr>
              <a:t>www.HealthyKidsHealthyFuture.org</a:t>
            </a:r>
            <a:endParaRPr lang="en-US" sz="160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13"/>
          <p:cNvSpPr>
            <a:spLocks noGrp="1"/>
          </p:cNvSpPr>
          <p:nvPr>
            <p:ph type="dt" sz="half" idx="10"/>
          </p:nvPr>
        </p:nvSpPr>
        <p:spPr/>
        <p:txBody>
          <a:bodyPr/>
          <a:lstStyle>
            <a:lvl1pPr>
              <a:defRPr/>
            </a:lvl1pPr>
          </a:lstStyle>
          <a:p>
            <a:pPr>
              <a:defRPr/>
            </a:pPr>
            <a:fld id="{6B2636C4-BC3F-4AEE-8927-CE0893CC67A3}" type="datetimeFigureOut">
              <a:rPr lang="en-US"/>
              <a:pPr>
                <a:defRPr/>
              </a:pPr>
              <a:t>10/21/2015</a:t>
            </a:fld>
            <a:endParaRPr lang="en-US" dirty="0"/>
          </a:p>
        </p:txBody>
      </p:sp>
      <p:sp>
        <p:nvSpPr>
          <p:cNvPr id="5"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7EDB8F8-DD56-434B-B235-35AE96539E1A}" type="slidenum">
              <a:rPr lang="en-US"/>
              <a:pPr>
                <a:defRPr/>
              </a:pPr>
              <a:t>‹#›</a:t>
            </a:fld>
            <a:endParaRPr lang="en-US" dirty="0"/>
          </a:p>
        </p:txBody>
      </p:sp>
    </p:spTree>
    <p:extLst>
      <p:ext uri="{BB962C8B-B14F-4D97-AF65-F5344CB8AC3E}">
        <p14:creationId xmlns:p14="http://schemas.microsoft.com/office/powerpoint/2010/main" val="3454803520"/>
      </p:ext>
    </p:extLst>
  </p:cSld>
  <p:clrMapOvr>
    <a:masterClrMapping/>
  </p:clrMapOvr>
  <p:transition>
    <p:fad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B5951C0D-C3B0-4786-9FB5-29ECE7E1CE55}" type="datetimeFigureOut">
              <a:rPr lang="en-US"/>
              <a:pPr>
                <a:defRPr/>
              </a:pPr>
              <a:t>10/21/2015</a:t>
            </a:fld>
            <a:endParaRPr lang="en-US" dirty="0"/>
          </a:p>
        </p:txBody>
      </p:sp>
      <p:sp>
        <p:nvSpPr>
          <p:cNvPr id="3"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rgbClr val="106485"/>
                </a:solidFill>
              </a:defRPr>
            </a:lvl1pPr>
          </a:lstStyle>
          <a:p>
            <a:pPr>
              <a:defRPr/>
            </a:pPr>
            <a:fld id="{FFA02AF2-E2A0-4F1E-B635-D577E0C622FB}" type="slidenum">
              <a:rPr lang="en-US"/>
              <a:pPr>
                <a:defRPr/>
              </a:pPr>
              <a:t>‹#›</a:t>
            </a:fld>
            <a:endParaRPr lang="en-US" dirty="0"/>
          </a:p>
        </p:txBody>
      </p:sp>
    </p:spTree>
    <p:extLst>
      <p:ext uri="{BB962C8B-B14F-4D97-AF65-F5344CB8AC3E}">
        <p14:creationId xmlns:p14="http://schemas.microsoft.com/office/powerpoint/2010/main" val="3525611423"/>
      </p:ext>
    </p:extLst>
  </p:cSld>
  <p:clrMapOvr>
    <a:masterClrMapping/>
  </p:clrMapOvr>
  <p:transition>
    <p:fad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2148803B-C1FD-457E-9A88-5029DE57FDEF}" type="datetimeFigureOut">
              <a:rPr lang="en-US"/>
              <a:pPr>
                <a:defRPr/>
              </a:pPr>
              <a:t>10/21/2015</a:t>
            </a:fld>
            <a:endParaRPr lang="en-US" dirty="0"/>
          </a:p>
        </p:txBody>
      </p:sp>
      <p:sp>
        <p:nvSpPr>
          <p:cNvPr id="6"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1F14314-D8DC-4804-8D68-B7EF2A7D0A2D}" type="slidenum">
              <a:rPr lang="en-US"/>
              <a:pPr>
                <a:defRPr/>
              </a:pPr>
              <a:t>‹#›</a:t>
            </a:fld>
            <a:endParaRPr lang="en-US" dirty="0"/>
          </a:p>
        </p:txBody>
      </p:sp>
    </p:spTree>
    <p:extLst>
      <p:ext uri="{BB962C8B-B14F-4D97-AF65-F5344CB8AC3E}">
        <p14:creationId xmlns:p14="http://schemas.microsoft.com/office/powerpoint/2010/main" val="2086496463"/>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7"/>
          <p:cNvSpPr/>
          <p:nvPr/>
        </p:nvSpPr>
        <p:spPr bwMode="white">
          <a:xfrm>
            <a:off x="-12700" y="4572001"/>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12699" y="4664075"/>
            <a:ext cx="1951567"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Rectangle 9"/>
          <p:cNvSpPr/>
          <p:nvPr/>
        </p:nvSpPr>
        <p:spPr>
          <a:xfrm>
            <a:off x="2059517" y="4654550"/>
            <a:ext cx="1013248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10"/>
          <p:cNvSpPr/>
          <p:nvPr/>
        </p:nvSpPr>
        <p:spPr bwMode="white">
          <a:xfrm>
            <a:off x="1930401" y="1"/>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11"/>
          <p:cNvSpPr>
            <a:spLocks noGrp="1"/>
          </p:cNvSpPr>
          <p:nvPr>
            <p:ph type="dt" sz="half" idx="10"/>
          </p:nvPr>
        </p:nvSpPr>
        <p:spPr>
          <a:xfrm>
            <a:off x="8331200" y="6248401"/>
            <a:ext cx="3556000" cy="365125"/>
          </a:xfrm>
        </p:spPr>
        <p:txBody>
          <a:bodyPr rtlCol="0"/>
          <a:lstStyle>
            <a:lvl1pPr>
              <a:defRPr/>
            </a:lvl1pPr>
          </a:lstStyle>
          <a:p>
            <a:pPr>
              <a:defRPr/>
            </a:pPr>
            <a:fld id="{AEE76F2B-9D41-4F5E-A1B9-74C6EE0A0C3D}" type="datetimeFigureOut">
              <a:rPr lang="en-US"/>
              <a:pPr>
                <a:defRPr/>
              </a:pPr>
              <a:t>10/21/2015</a:t>
            </a:fld>
            <a:endParaRPr lang="en-US" dirty="0"/>
          </a:p>
        </p:txBody>
      </p:sp>
      <p:sp>
        <p:nvSpPr>
          <p:cNvPr id="10" name="Slide Number Placeholder 12"/>
          <p:cNvSpPr>
            <a:spLocks noGrp="1"/>
          </p:cNvSpPr>
          <p:nvPr>
            <p:ph type="sldNum" sz="quarter" idx="11"/>
          </p:nvPr>
        </p:nvSpPr>
        <p:spPr>
          <a:xfrm>
            <a:off x="0" y="4667251"/>
            <a:ext cx="1930400" cy="663575"/>
          </a:xfrm>
        </p:spPr>
        <p:txBody>
          <a:bodyPr rtlCol="0"/>
          <a:lstStyle>
            <a:lvl1pPr>
              <a:defRPr sz="2800"/>
            </a:lvl1pPr>
          </a:lstStyle>
          <a:p>
            <a:pPr>
              <a:defRPr/>
            </a:pPr>
            <a:fld id="{BBA1DD85-3396-4359-8480-0A5F97CA26FF}" type="slidenum">
              <a:rPr lang="en-US"/>
              <a:pPr>
                <a:defRPr/>
              </a:pPr>
              <a:t>‹#›</a:t>
            </a:fld>
            <a:endParaRPr lang="en-US" dirty="0"/>
          </a:p>
        </p:txBody>
      </p:sp>
      <p:sp>
        <p:nvSpPr>
          <p:cNvPr id="11" name="Footer Placeholder 13"/>
          <p:cNvSpPr>
            <a:spLocks noGrp="1"/>
          </p:cNvSpPr>
          <p:nvPr>
            <p:ph type="ftr" sz="quarter" idx="12"/>
          </p:nvPr>
        </p:nvSpPr>
        <p:spPr>
          <a:xfrm>
            <a:off x="2133600" y="6248401"/>
            <a:ext cx="6096000" cy="365125"/>
          </a:xfrm>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394195596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B36A892-DE2F-498C-85FF-81F6E860E7F7}" type="datetimeFigureOut">
              <a:rPr lang="en-US"/>
              <a:pPr>
                <a:defRPr/>
              </a:pPr>
              <a:t>10/21/2015</a:t>
            </a:fld>
            <a:endParaRPr lang="en-US" dirty="0"/>
          </a:p>
        </p:txBody>
      </p:sp>
      <p:sp>
        <p:nvSpPr>
          <p:cNvPr id="5"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B66010B-0AA5-4480-9A8E-0B8E29710477}" type="slidenum">
              <a:rPr lang="en-US"/>
              <a:pPr>
                <a:defRPr/>
              </a:pPr>
              <a:t>‹#›</a:t>
            </a:fld>
            <a:endParaRPr lang="en-US" dirty="0"/>
          </a:p>
        </p:txBody>
      </p:sp>
    </p:spTree>
    <p:extLst>
      <p:ext uri="{BB962C8B-B14F-4D97-AF65-F5344CB8AC3E}">
        <p14:creationId xmlns:p14="http://schemas.microsoft.com/office/powerpoint/2010/main" val="1778803331"/>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812800" y="2438400"/>
            <a:ext cx="51816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6400800" y="2438400"/>
            <a:ext cx="51816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D6CCF5D3-6E6E-40D8-B133-0D61CDCE731A}" type="datetimeFigureOut">
              <a:rPr lang="en-US"/>
              <a:pPr>
                <a:defRPr/>
              </a:pPr>
              <a:t>10/21/2015</a:t>
            </a:fld>
            <a:endParaRPr lang="en-US" dirty="0"/>
          </a:p>
        </p:txBody>
      </p:sp>
      <p:sp>
        <p:nvSpPr>
          <p:cNvPr id="8" name="Slide Number Placeholder 11"/>
          <p:cNvSpPr>
            <a:spLocks noGrp="1"/>
          </p:cNvSpPr>
          <p:nvPr>
            <p:ph type="sldNum" sz="quarter" idx="11"/>
          </p:nvPr>
        </p:nvSpPr>
        <p:spPr/>
        <p:txBody>
          <a:bodyPr rtlCol="0"/>
          <a:lstStyle>
            <a:lvl1pPr>
              <a:defRPr/>
            </a:lvl1pPr>
          </a:lstStyle>
          <a:p>
            <a:pPr>
              <a:defRPr/>
            </a:pPr>
            <a:fld id="{E5791D30-E948-4469-9C58-3AD53838A9F3}"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2065497775"/>
      </p:ext>
    </p:extLst>
  </p:cSld>
  <p:clrMapOvr>
    <a:masterClrMapping/>
  </p:clrMapOvr>
  <p:transition>
    <p:fad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6"/>
          <p:cNvSpPr/>
          <p:nvPr/>
        </p:nvSpPr>
        <p:spPr bwMode="white">
          <a:xfrm>
            <a:off x="8128001" y="0"/>
            <a:ext cx="427567"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Vertical Title 1"/>
          <p:cNvSpPr>
            <a:spLocks noGrp="1"/>
          </p:cNvSpPr>
          <p:nvPr>
            <p:ph type="title" orient="vert"/>
          </p:nvPr>
        </p:nvSpPr>
        <p:spPr>
          <a:xfrm>
            <a:off x="8737600" y="609601"/>
            <a:ext cx="27432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8737600" y="6248401"/>
            <a:ext cx="2946400" cy="365125"/>
          </a:xfrm>
        </p:spPr>
        <p:txBody>
          <a:bodyPr/>
          <a:lstStyle>
            <a:lvl1pPr>
              <a:defRPr/>
            </a:lvl1pPr>
          </a:lstStyle>
          <a:p>
            <a:pPr>
              <a:defRPr/>
            </a:pPr>
            <a:fld id="{6C09BA0E-34C4-4425-B482-483A343A62E5}" type="datetimeFigureOut">
              <a:rPr lang="en-US"/>
              <a:pPr>
                <a:defRPr/>
              </a:pPr>
              <a:t>10/21/2015</a:t>
            </a:fld>
            <a:endParaRPr lang="en-US" dirty="0"/>
          </a:p>
        </p:txBody>
      </p:sp>
      <p:sp>
        <p:nvSpPr>
          <p:cNvPr id="8" name="Footer Placeholder 4"/>
          <p:cNvSpPr>
            <a:spLocks noGrp="1"/>
          </p:cNvSpPr>
          <p:nvPr>
            <p:ph type="ftr" sz="quarter" idx="11"/>
          </p:nvPr>
        </p:nvSpPr>
        <p:spPr>
          <a:xfrm>
            <a:off x="609601" y="6248401"/>
            <a:ext cx="7431617" cy="365125"/>
          </a:xfrm>
        </p:spPr>
        <p:txBody>
          <a:bodyPr/>
          <a:lstStyle>
            <a:lvl1pPr>
              <a:defRPr>
                <a:solidFill>
                  <a:srgbClr val="106485"/>
                </a:solidFill>
                <a:latin typeface="+mn-lt"/>
              </a:defRPr>
            </a:lvl1pPr>
          </a:lstStyle>
          <a:p>
            <a:pPr>
              <a:defRPr/>
            </a:pPr>
            <a:endParaRPr lang="en-US"/>
          </a:p>
        </p:txBody>
      </p:sp>
      <p:sp>
        <p:nvSpPr>
          <p:cNvPr id="9" name="Slide Number Placeholder 5"/>
          <p:cNvSpPr>
            <a:spLocks noGrp="1"/>
          </p:cNvSpPr>
          <p:nvPr>
            <p:ph type="sldNum" sz="quarter" idx="12"/>
          </p:nvPr>
        </p:nvSpPr>
        <p:spPr>
          <a:xfrm rot="5400000">
            <a:off x="8075084" y="103717"/>
            <a:ext cx="533400" cy="325967"/>
          </a:xfrm>
        </p:spPr>
        <p:txBody>
          <a:bodyPr/>
          <a:lstStyle>
            <a:lvl1pPr>
              <a:defRPr/>
            </a:lvl1pPr>
          </a:lstStyle>
          <a:p>
            <a:pPr>
              <a:defRPr/>
            </a:pPr>
            <a:fld id="{87EF10B7-9FA9-4C61-8BF8-28B9B6128F45}" type="slidenum">
              <a:rPr lang="en-US"/>
              <a:pPr>
                <a:defRPr/>
              </a:pPr>
              <a:t>‹#›</a:t>
            </a:fld>
            <a:endParaRPr lang="en-US" dirty="0"/>
          </a:p>
        </p:txBody>
      </p:sp>
    </p:spTree>
    <p:extLst>
      <p:ext uri="{BB962C8B-B14F-4D97-AF65-F5344CB8AC3E}">
        <p14:creationId xmlns:p14="http://schemas.microsoft.com/office/powerpoint/2010/main" val="29456852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13"/>
          <p:cNvSpPr>
            <a:spLocks noGrp="1"/>
          </p:cNvSpPr>
          <p:nvPr>
            <p:ph type="dt" sz="half" idx="10"/>
          </p:nvPr>
        </p:nvSpPr>
        <p:spPr/>
        <p:txBody>
          <a:bodyPr/>
          <a:lstStyle>
            <a:lvl1pPr>
              <a:defRPr/>
            </a:lvl1pPr>
          </a:lstStyle>
          <a:p>
            <a:pPr>
              <a:defRPr/>
            </a:pPr>
            <a:endParaRPr lang="en-US"/>
          </a:p>
        </p:txBody>
      </p:sp>
      <p:sp>
        <p:nvSpPr>
          <p:cNvPr id="7" name="Footer Placeholder 2"/>
          <p:cNvSpPr>
            <a:spLocks noGrp="1"/>
          </p:cNvSpPr>
          <p:nvPr>
            <p:ph type="ftr" sz="quarter" idx="11"/>
          </p:nvPr>
        </p:nvSpPr>
        <p:spPr/>
        <p:txBody>
          <a:bodyPr/>
          <a:lstStyle>
            <a:lvl1pPr>
              <a:defRPr>
                <a:solidFill>
                  <a:srgbClr val="106485"/>
                </a:solidFill>
              </a:defRPr>
            </a:lvl1pPr>
          </a:lstStyle>
          <a:p>
            <a:pPr>
              <a:defRPr/>
            </a:pPr>
            <a:endParaRPr lang="en-US"/>
          </a:p>
        </p:txBody>
      </p:sp>
      <p:sp>
        <p:nvSpPr>
          <p:cNvPr id="8" name="Slide Number Placeholder 22"/>
          <p:cNvSpPr>
            <a:spLocks noGrp="1"/>
          </p:cNvSpPr>
          <p:nvPr>
            <p:ph type="sldNum" sz="quarter" idx="12"/>
          </p:nvPr>
        </p:nvSpPr>
        <p:spPr/>
        <p:txBody>
          <a:bodyPr/>
          <a:lstStyle>
            <a:lvl1pPr>
              <a:defRPr/>
            </a:lvl1pPr>
          </a:lstStyle>
          <a:p>
            <a:pPr>
              <a:defRPr/>
            </a:pPr>
            <a:fld id="{12462886-A635-4F4E-B98D-445A97E16879}" type="slidenum">
              <a:rPr lang="en-US"/>
              <a:pPr>
                <a:defRPr/>
              </a:pPr>
              <a:t>‹#›</a:t>
            </a:fld>
            <a:endParaRPr lang="en-US"/>
          </a:p>
        </p:txBody>
      </p:sp>
    </p:spTree>
    <p:extLst>
      <p:ext uri="{BB962C8B-B14F-4D97-AF65-F5344CB8AC3E}">
        <p14:creationId xmlns:p14="http://schemas.microsoft.com/office/powerpoint/2010/main" val="374007505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200"/>
              </a:lnSpc>
              <a:defRPr sz="3000" b="1" baseline="0">
                <a:solidFill>
                  <a:schemeClr val="bg1"/>
                </a:solidFill>
                <a:effectLst/>
              </a:defRPr>
            </a:lvl1pPr>
          </a:lstStyle>
          <a:p>
            <a:r>
              <a:rPr lang="en-US" dirty="0" smtClean="0"/>
              <a:t>Headline – Myriad Pro, Bold, Shadow, 30pt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bg1"/>
              </a:buClr>
              <a:buSzPct val="100000"/>
              <a:buFont typeface="Wingdings" pitchFamily="2" charset="2"/>
              <a:buChar char="§"/>
              <a:defRPr sz="2600" b="1" baseline="0">
                <a:solidFill>
                  <a:schemeClr val="bg2"/>
                </a:solidFill>
              </a:defRPr>
            </a:lvl1pPr>
            <a:lvl2pPr>
              <a:buClr>
                <a:schemeClr val="bg1"/>
              </a:buClr>
              <a:buSzPct val="125000"/>
              <a:buFont typeface="Arial" pitchFamily="34" charset="0"/>
              <a:buChar char="•"/>
              <a:defRPr sz="2400">
                <a:solidFill>
                  <a:schemeClr val="bg2"/>
                </a:solidFill>
              </a:defRPr>
            </a:lvl2pPr>
            <a:lvl3pPr>
              <a:buClr>
                <a:schemeClr val="bg1"/>
              </a:buClr>
              <a:buSzPct val="75000"/>
              <a:buFont typeface="Wingdings" pitchFamily="2" charset="2"/>
              <a:buChar char="v"/>
              <a:defRPr sz="20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26pt</a:t>
            </a:r>
          </a:p>
          <a:p>
            <a:pPr lvl="1"/>
            <a:r>
              <a:rPr lang="en-US" dirty="0" smtClean="0"/>
              <a:t>Second level – Myriad Pro, 24pt</a:t>
            </a:r>
          </a:p>
          <a:p>
            <a:pPr lvl="2"/>
            <a:r>
              <a:rPr lang="en-US" dirty="0" smtClean="0"/>
              <a:t>Third level – Myriad Pro, 20pt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304191471"/>
      </p:ext>
    </p:extLst>
  </p:cSld>
  <p:clrMapOvr>
    <a:masterClrMapping/>
  </p:clrMapOvr>
  <p:transition>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6"/>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9"/>
          <p:cNvSpPr/>
          <p:nvPr/>
        </p:nvSpPr>
        <p:spPr>
          <a:xfrm>
            <a:off x="-12700" y="6053139"/>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10"/>
          <p:cNvSpPr/>
          <p:nvPr/>
        </p:nvSpPr>
        <p:spPr>
          <a:xfrm>
            <a:off x="3145368" y="6043614"/>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lang="en-US" dirty="0" smtClean="0"/>
              <a:t>Click to edit Master title style</a:t>
            </a:r>
            <a:endParaRPr lang="en-US" dirty="0"/>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101600" y="6069013"/>
            <a:ext cx="2743200" cy="685800"/>
          </a:xfrm>
        </p:spPr>
        <p:txBody>
          <a:bodyPr>
            <a:noAutofit/>
          </a:bodyPr>
          <a:lstStyle>
            <a:lvl1pPr algn="ctr">
              <a:defRPr sz="2000">
                <a:solidFill>
                  <a:srgbClr val="FFFFFF"/>
                </a:solidFill>
              </a:defRPr>
            </a:lvl1pPr>
          </a:lstStyle>
          <a:p>
            <a:pPr>
              <a:defRPr/>
            </a:pPr>
            <a:fld id="{82E32977-4DF8-4093-9301-7B3E760CDABE}" type="datetimeFigureOut">
              <a:rPr lang="en-US"/>
              <a:pPr>
                <a:defRPr/>
              </a:pPr>
              <a:t>10/21/2015</a:t>
            </a:fld>
            <a:endParaRPr lang="en-US" dirty="0"/>
          </a:p>
        </p:txBody>
      </p:sp>
      <p:sp>
        <p:nvSpPr>
          <p:cNvPr id="10" name="Footer Placeholder 16"/>
          <p:cNvSpPr>
            <a:spLocks noGrp="1"/>
          </p:cNvSpPr>
          <p:nvPr>
            <p:ph type="ftr" sz="quarter" idx="11"/>
          </p:nvPr>
        </p:nvSpPr>
        <p:spPr>
          <a:xfrm>
            <a:off x="2781300" y="236539"/>
            <a:ext cx="7823200" cy="365125"/>
          </a:xfrm>
        </p:spPr>
        <p:txBody>
          <a:bodyPr/>
          <a:lstStyle>
            <a:lvl1pPr algn="r">
              <a:defRPr>
                <a:solidFill>
                  <a:srgbClr val="DEF5FA"/>
                </a:solidFill>
                <a:latin typeface="+mn-lt"/>
              </a:defRPr>
            </a:lvl1pPr>
          </a:lstStyle>
          <a:p>
            <a:pPr>
              <a:defRPr/>
            </a:pPr>
            <a:endParaRPr lang="en-US"/>
          </a:p>
        </p:txBody>
      </p:sp>
      <p:sp>
        <p:nvSpPr>
          <p:cNvPr id="11" name="Slide Number Placeholder 28"/>
          <p:cNvSpPr>
            <a:spLocks noGrp="1"/>
          </p:cNvSpPr>
          <p:nvPr>
            <p:ph type="sldNum" sz="quarter" idx="12"/>
          </p:nvPr>
        </p:nvSpPr>
        <p:spPr>
          <a:xfrm>
            <a:off x="10668000" y="228600"/>
            <a:ext cx="1117600" cy="381000"/>
          </a:xfrm>
        </p:spPr>
        <p:txBody>
          <a:bodyPr/>
          <a:lstStyle>
            <a:lvl1pPr>
              <a:defRPr>
                <a:solidFill>
                  <a:srgbClr val="DEF5FA"/>
                </a:solidFill>
              </a:defRPr>
            </a:lvl1pPr>
          </a:lstStyle>
          <a:p>
            <a:pPr>
              <a:defRPr/>
            </a:pPr>
            <a:fld id="{F9EB723B-943D-44FF-93B1-EABFDA63D2BC}" type="slidenum">
              <a:rPr lang="en-US"/>
              <a:pPr>
                <a:defRPr/>
              </a:pPr>
              <a:t>‹#›</a:t>
            </a:fld>
            <a:endParaRPr lang="en-US" dirty="0"/>
          </a:p>
        </p:txBody>
      </p:sp>
    </p:spTree>
    <p:extLst>
      <p:ext uri="{BB962C8B-B14F-4D97-AF65-F5344CB8AC3E}">
        <p14:creationId xmlns:p14="http://schemas.microsoft.com/office/powerpoint/2010/main" val="350458773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Picture1.png"/>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8752418" y="304800"/>
            <a:ext cx="3160183" cy="762000"/>
          </a:xfrm>
          <a:prstGeom prst="rect">
            <a:avLst/>
          </a:prstGeom>
          <a:noFill/>
          <a:ln w="9525">
            <a:noFill/>
            <a:miter lim="800000"/>
            <a:headEnd/>
            <a:tailEnd/>
          </a:ln>
        </p:spPr>
      </p:pic>
      <p:sp>
        <p:nvSpPr>
          <p:cNvPr id="5" name="Rectangle 10"/>
          <p:cNvSpPr>
            <a:spLocks noChangeArrowheads="1"/>
          </p:cNvSpPr>
          <p:nvPr userDrawn="1"/>
        </p:nvSpPr>
        <p:spPr bwMode="auto">
          <a:xfrm>
            <a:off x="7827434" y="1219200"/>
            <a:ext cx="3197094"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prstClr val="white"/>
                </a:solidFill>
                <a:latin typeface="Franklin Gothic Book" pitchFamily="34" charset="0"/>
              </a:rPr>
              <a:t>www.HealthyKidsHealthyFuture.org</a:t>
            </a:r>
            <a:endParaRPr lang="en-US" sz="1600">
              <a:solidFill>
                <a:prstClr val="white"/>
              </a:solidFill>
            </a:endParaRPr>
          </a:p>
        </p:txBody>
      </p:sp>
      <p:sp>
        <p:nvSpPr>
          <p:cNvPr id="2" name="Title 1"/>
          <p:cNvSpPr>
            <a:spLocks noGrp="1"/>
          </p:cNvSpPr>
          <p:nvPr>
            <p:ph type="title"/>
          </p:nvPr>
        </p:nvSpPr>
        <p:spPr>
          <a:xfrm>
            <a:off x="816864" y="228600"/>
            <a:ext cx="10460736"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816864" y="1600200"/>
            <a:ext cx="10871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03B44D0E-C416-4DAF-B68C-0ED5C5A0177A}" type="datetimeFigureOut">
              <a:rPr lang="en-US"/>
              <a:pPr>
                <a:defRPr/>
              </a:pPr>
              <a:t>10/21/2015</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solidFill>
                  <a:srgbClr val="106485"/>
                </a:solidFill>
              </a:rPr>
              <a:t>www.HealthyKidsHealthyFuture.org</a:t>
            </a:r>
            <a:endParaRPr lang="en-US">
              <a:solidFill>
                <a:srgbClr val="106485"/>
              </a:solidFill>
              <a:latin typeface="Tw Cen MT"/>
            </a:endParaRPr>
          </a:p>
        </p:txBody>
      </p:sp>
      <p:sp>
        <p:nvSpPr>
          <p:cNvPr id="9" name="Slide Number Placeholder 5"/>
          <p:cNvSpPr>
            <a:spLocks noGrp="1"/>
          </p:cNvSpPr>
          <p:nvPr>
            <p:ph type="sldNum" sz="quarter" idx="12"/>
          </p:nvPr>
        </p:nvSpPr>
        <p:spPr/>
        <p:txBody>
          <a:bodyPr/>
          <a:lstStyle>
            <a:lvl1pPr>
              <a:defRPr>
                <a:solidFill>
                  <a:srgbClr val="FFFFFF"/>
                </a:solidFill>
              </a:defRPr>
            </a:lvl1pPr>
          </a:lstStyle>
          <a:p>
            <a:pPr>
              <a:defRPr/>
            </a:pPr>
            <a:fld id="{C047F56F-65F0-480D-A378-89D65CFE27C3}" type="slidenum">
              <a:rPr lang="en-US"/>
              <a:pPr>
                <a:defRPr/>
              </a:pPr>
              <a:t>‹#›</a:t>
            </a:fld>
            <a:endParaRPr lang="en-US" dirty="0"/>
          </a:p>
        </p:txBody>
      </p:sp>
    </p:spTree>
    <p:extLst>
      <p:ext uri="{BB962C8B-B14F-4D97-AF65-F5344CB8AC3E}">
        <p14:creationId xmlns:p14="http://schemas.microsoft.com/office/powerpoint/2010/main" val="3996874515"/>
      </p:ext>
    </p:extLst>
  </p:cSld>
  <p:clrMapOvr>
    <a:masterClrMapping/>
  </p:clrMapOvr>
  <p:transition>
    <p:fad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Text Placeholder 2"/>
          <p:cNvSpPr>
            <a:spLocks noGrp="1"/>
          </p:cNvSpPr>
          <p:nvPr>
            <p:ph type="body" idx="1"/>
          </p:nvPr>
        </p:nvSpPr>
        <p:spPr>
          <a:xfrm>
            <a:off x="1828801" y="2743200"/>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6E98C84D-E0B0-4C5A-B1A5-3560CA086BD5}" type="datetimeFigureOut">
              <a:rPr lang="en-US"/>
              <a:pPr>
                <a:defRPr/>
              </a:pPr>
              <a:t>10/21/2015</a:t>
            </a:fld>
            <a:endParaRPr lang="en-US" dirty="0"/>
          </a:p>
        </p:txBody>
      </p:sp>
      <p:sp>
        <p:nvSpPr>
          <p:cNvPr id="8" name="Slide Number Placeholder 12"/>
          <p:cNvSpPr>
            <a:spLocks noGrp="1"/>
          </p:cNvSpPr>
          <p:nvPr>
            <p:ph type="sldNum" sz="quarter" idx="11"/>
          </p:nvPr>
        </p:nvSpPr>
        <p:spPr>
          <a:xfrm>
            <a:off x="0" y="1752601"/>
            <a:ext cx="1727200" cy="701675"/>
          </a:xfrm>
        </p:spPr>
        <p:txBody>
          <a:bodyPr>
            <a:noAutofit/>
          </a:bodyPr>
          <a:lstStyle>
            <a:lvl1pPr>
              <a:defRPr sz="2400">
                <a:solidFill>
                  <a:srgbClr val="FFFFFF"/>
                </a:solidFill>
              </a:defRPr>
            </a:lvl1pPr>
          </a:lstStyle>
          <a:p>
            <a:pPr>
              <a:defRPr/>
            </a:pPr>
            <a:fld id="{9D5C7133-3743-4F0B-B894-A3CC548C3438}"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17466815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812800" y="1589567"/>
            <a:ext cx="5181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6459868" y="1589567"/>
            <a:ext cx="5181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5F78E777-5FEF-43A2-88FE-413651D3D0A0}" type="datetimeFigureOut">
              <a:rPr lang="en-US"/>
              <a:pPr>
                <a:defRPr/>
              </a:pPr>
              <a:t>10/21/2015</a:t>
            </a:fld>
            <a:endParaRPr lang="en-US" dirty="0"/>
          </a:p>
        </p:txBody>
      </p:sp>
      <p:sp>
        <p:nvSpPr>
          <p:cNvPr id="6" name="Slide Number Placeholder 9"/>
          <p:cNvSpPr>
            <a:spLocks noGrp="1"/>
          </p:cNvSpPr>
          <p:nvPr>
            <p:ph type="sldNum" sz="quarter" idx="11"/>
          </p:nvPr>
        </p:nvSpPr>
        <p:spPr/>
        <p:txBody>
          <a:bodyPr rtlCol="0"/>
          <a:lstStyle>
            <a:lvl1pPr>
              <a:defRPr/>
            </a:lvl1pPr>
          </a:lstStyle>
          <a:p>
            <a:pPr>
              <a:defRPr/>
            </a:pPr>
            <a:fld id="{ECC12E94-86CB-4757-BDB4-0A2BF82DBAB7}" type="slidenum">
              <a:rPr lang="en-US"/>
              <a:pPr>
                <a:defRPr/>
              </a:pPr>
              <a:t>‹#›</a:t>
            </a:fld>
            <a:endParaRPr lang="en-US" dirty="0"/>
          </a:p>
        </p:txBody>
      </p:sp>
      <p:sp>
        <p:nvSpPr>
          <p:cNvPr id="7" name="Footer Placeholder 11"/>
          <p:cNvSpPr>
            <a:spLocks noGrp="1"/>
          </p:cNvSpPr>
          <p:nvPr>
            <p:ph type="ftr" sz="quarter" idx="12"/>
          </p:nvPr>
        </p:nvSpPr>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160590265"/>
      </p:ext>
    </p:extLst>
  </p:cSld>
  <p:clrMapOvr>
    <a:masterClrMapping/>
  </p:clrMapOvr>
  <p:transition>
    <p:fad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812800" y="2438400"/>
            <a:ext cx="51816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6400800" y="2438400"/>
            <a:ext cx="51816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D6CCF5D3-6E6E-40D8-B133-0D61CDCE731A}" type="datetimeFigureOut">
              <a:rPr lang="en-US"/>
              <a:pPr>
                <a:defRPr/>
              </a:pPr>
              <a:t>10/21/2015</a:t>
            </a:fld>
            <a:endParaRPr lang="en-US" dirty="0"/>
          </a:p>
        </p:txBody>
      </p:sp>
      <p:sp>
        <p:nvSpPr>
          <p:cNvPr id="8" name="Slide Number Placeholder 11"/>
          <p:cNvSpPr>
            <a:spLocks noGrp="1"/>
          </p:cNvSpPr>
          <p:nvPr>
            <p:ph type="sldNum" sz="quarter" idx="11"/>
          </p:nvPr>
        </p:nvSpPr>
        <p:spPr/>
        <p:txBody>
          <a:bodyPr rtlCol="0"/>
          <a:lstStyle>
            <a:lvl1pPr>
              <a:defRPr/>
            </a:lvl1pPr>
          </a:lstStyle>
          <a:p>
            <a:pPr>
              <a:defRPr/>
            </a:pPr>
            <a:fld id="{E5791D30-E948-4469-9C58-3AD53838A9F3}"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2367370998"/>
      </p:ext>
    </p:extLst>
  </p:cSld>
  <p:clrMapOvr>
    <a:masterClrMapping/>
  </p:clrMapOvr>
  <p:transition>
    <p:fad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9"/>
          <p:cNvSpPr>
            <a:spLocks noChangeArrowheads="1"/>
          </p:cNvSpPr>
          <p:nvPr userDrawn="1"/>
        </p:nvSpPr>
        <p:spPr bwMode="auto">
          <a:xfrm>
            <a:off x="7827434" y="1219200"/>
            <a:ext cx="3197094"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prstClr val="white"/>
                </a:solidFill>
                <a:latin typeface="Franklin Gothic Book" pitchFamily="34" charset="0"/>
              </a:rPr>
              <a:t>www.HealthyKidsHealthyFuture.org</a:t>
            </a:r>
            <a:endParaRPr lang="en-US" sz="160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13"/>
          <p:cNvSpPr>
            <a:spLocks noGrp="1"/>
          </p:cNvSpPr>
          <p:nvPr>
            <p:ph type="dt" sz="half" idx="10"/>
          </p:nvPr>
        </p:nvSpPr>
        <p:spPr/>
        <p:txBody>
          <a:bodyPr/>
          <a:lstStyle>
            <a:lvl1pPr>
              <a:defRPr/>
            </a:lvl1pPr>
          </a:lstStyle>
          <a:p>
            <a:pPr>
              <a:defRPr/>
            </a:pPr>
            <a:fld id="{6B2636C4-BC3F-4AEE-8927-CE0893CC67A3}" type="datetimeFigureOut">
              <a:rPr lang="en-US"/>
              <a:pPr>
                <a:defRPr/>
              </a:pPr>
              <a:t>10/21/2015</a:t>
            </a:fld>
            <a:endParaRPr lang="en-US" dirty="0"/>
          </a:p>
        </p:txBody>
      </p:sp>
      <p:sp>
        <p:nvSpPr>
          <p:cNvPr id="5"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7EDB8F8-DD56-434B-B235-35AE96539E1A}" type="slidenum">
              <a:rPr lang="en-US"/>
              <a:pPr>
                <a:defRPr/>
              </a:pPr>
              <a:t>‹#›</a:t>
            </a:fld>
            <a:endParaRPr lang="en-US" dirty="0"/>
          </a:p>
        </p:txBody>
      </p:sp>
    </p:spTree>
    <p:extLst>
      <p:ext uri="{BB962C8B-B14F-4D97-AF65-F5344CB8AC3E}">
        <p14:creationId xmlns:p14="http://schemas.microsoft.com/office/powerpoint/2010/main" val="4035754530"/>
      </p:ext>
    </p:extLst>
  </p:cSld>
  <p:clrMapOvr>
    <a:masterClrMapping/>
  </p:clrMapOvr>
  <p:transition>
    <p:fad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B5951C0D-C3B0-4786-9FB5-29ECE7E1CE55}" type="datetimeFigureOut">
              <a:rPr lang="en-US"/>
              <a:pPr>
                <a:defRPr/>
              </a:pPr>
              <a:t>10/21/2015</a:t>
            </a:fld>
            <a:endParaRPr lang="en-US" dirty="0"/>
          </a:p>
        </p:txBody>
      </p:sp>
      <p:sp>
        <p:nvSpPr>
          <p:cNvPr id="3"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rgbClr val="106485"/>
                </a:solidFill>
              </a:defRPr>
            </a:lvl1pPr>
          </a:lstStyle>
          <a:p>
            <a:pPr>
              <a:defRPr/>
            </a:pPr>
            <a:fld id="{FFA02AF2-E2A0-4F1E-B635-D577E0C622FB}" type="slidenum">
              <a:rPr lang="en-US"/>
              <a:pPr>
                <a:defRPr/>
              </a:pPr>
              <a:t>‹#›</a:t>
            </a:fld>
            <a:endParaRPr lang="en-US" dirty="0"/>
          </a:p>
        </p:txBody>
      </p:sp>
    </p:spTree>
    <p:extLst>
      <p:ext uri="{BB962C8B-B14F-4D97-AF65-F5344CB8AC3E}">
        <p14:creationId xmlns:p14="http://schemas.microsoft.com/office/powerpoint/2010/main" val="312150745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9"/>
          <p:cNvSpPr>
            <a:spLocks noChangeArrowheads="1"/>
          </p:cNvSpPr>
          <p:nvPr userDrawn="1"/>
        </p:nvSpPr>
        <p:spPr bwMode="auto">
          <a:xfrm>
            <a:off x="7827434" y="1219200"/>
            <a:ext cx="3197094"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prstClr val="white"/>
                </a:solidFill>
                <a:latin typeface="Franklin Gothic Book" pitchFamily="34" charset="0"/>
              </a:rPr>
              <a:t>www.HealthyKidsHealthyFuture.org</a:t>
            </a:r>
            <a:endParaRPr lang="en-US" sz="160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13"/>
          <p:cNvSpPr>
            <a:spLocks noGrp="1"/>
          </p:cNvSpPr>
          <p:nvPr>
            <p:ph type="dt" sz="half" idx="10"/>
          </p:nvPr>
        </p:nvSpPr>
        <p:spPr/>
        <p:txBody>
          <a:bodyPr/>
          <a:lstStyle>
            <a:lvl1pPr>
              <a:defRPr/>
            </a:lvl1pPr>
          </a:lstStyle>
          <a:p>
            <a:pPr>
              <a:defRPr/>
            </a:pPr>
            <a:fld id="{6B2636C4-BC3F-4AEE-8927-CE0893CC67A3}" type="datetimeFigureOut">
              <a:rPr lang="en-US"/>
              <a:pPr>
                <a:defRPr/>
              </a:pPr>
              <a:t>10/21/2015</a:t>
            </a:fld>
            <a:endParaRPr lang="en-US" dirty="0"/>
          </a:p>
        </p:txBody>
      </p:sp>
      <p:sp>
        <p:nvSpPr>
          <p:cNvPr id="5"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7EDB8F8-DD56-434B-B235-35AE96539E1A}" type="slidenum">
              <a:rPr lang="en-US"/>
              <a:pPr>
                <a:defRPr/>
              </a:pPr>
              <a:t>‹#›</a:t>
            </a:fld>
            <a:endParaRPr lang="en-US" dirty="0"/>
          </a:p>
        </p:txBody>
      </p:sp>
    </p:spTree>
    <p:extLst>
      <p:ext uri="{BB962C8B-B14F-4D97-AF65-F5344CB8AC3E}">
        <p14:creationId xmlns:p14="http://schemas.microsoft.com/office/powerpoint/2010/main" val="1612513148"/>
      </p:ext>
    </p:extLst>
  </p:cSld>
  <p:clrMapOvr>
    <a:masterClrMapping/>
  </p:clrMapOvr>
  <p:transition>
    <p:fad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2148803B-C1FD-457E-9A88-5029DE57FDEF}" type="datetimeFigureOut">
              <a:rPr lang="en-US"/>
              <a:pPr>
                <a:defRPr/>
              </a:pPr>
              <a:t>10/21/2015</a:t>
            </a:fld>
            <a:endParaRPr lang="en-US" dirty="0"/>
          </a:p>
        </p:txBody>
      </p:sp>
      <p:sp>
        <p:nvSpPr>
          <p:cNvPr id="6"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1F14314-D8DC-4804-8D68-B7EF2A7D0A2D}" type="slidenum">
              <a:rPr lang="en-US"/>
              <a:pPr>
                <a:defRPr/>
              </a:pPr>
              <a:t>‹#›</a:t>
            </a:fld>
            <a:endParaRPr lang="en-US" dirty="0"/>
          </a:p>
        </p:txBody>
      </p:sp>
    </p:spTree>
    <p:extLst>
      <p:ext uri="{BB962C8B-B14F-4D97-AF65-F5344CB8AC3E}">
        <p14:creationId xmlns:p14="http://schemas.microsoft.com/office/powerpoint/2010/main" val="673016986"/>
      </p:ext>
    </p:extLst>
  </p:cSld>
  <p:clrMapOvr>
    <a:masterClrMapping/>
  </p:clrMapOvr>
  <p:transition>
    <p:fad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7"/>
          <p:cNvSpPr/>
          <p:nvPr/>
        </p:nvSpPr>
        <p:spPr bwMode="white">
          <a:xfrm>
            <a:off x="-12700" y="4572001"/>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12699" y="4664075"/>
            <a:ext cx="1951567"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Rectangle 9"/>
          <p:cNvSpPr/>
          <p:nvPr/>
        </p:nvSpPr>
        <p:spPr>
          <a:xfrm>
            <a:off x="2059517" y="4654550"/>
            <a:ext cx="1013248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10"/>
          <p:cNvSpPr/>
          <p:nvPr/>
        </p:nvSpPr>
        <p:spPr bwMode="white">
          <a:xfrm>
            <a:off x="1930401" y="1"/>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11"/>
          <p:cNvSpPr>
            <a:spLocks noGrp="1"/>
          </p:cNvSpPr>
          <p:nvPr>
            <p:ph type="dt" sz="half" idx="10"/>
          </p:nvPr>
        </p:nvSpPr>
        <p:spPr>
          <a:xfrm>
            <a:off x="8331200" y="6248401"/>
            <a:ext cx="3556000" cy="365125"/>
          </a:xfrm>
        </p:spPr>
        <p:txBody>
          <a:bodyPr rtlCol="0"/>
          <a:lstStyle>
            <a:lvl1pPr>
              <a:defRPr/>
            </a:lvl1pPr>
          </a:lstStyle>
          <a:p>
            <a:pPr>
              <a:defRPr/>
            </a:pPr>
            <a:fld id="{AEE76F2B-9D41-4F5E-A1B9-74C6EE0A0C3D}" type="datetimeFigureOut">
              <a:rPr lang="en-US"/>
              <a:pPr>
                <a:defRPr/>
              </a:pPr>
              <a:t>10/21/2015</a:t>
            </a:fld>
            <a:endParaRPr lang="en-US" dirty="0"/>
          </a:p>
        </p:txBody>
      </p:sp>
      <p:sp>
        <p:nvSpPr>
          <p:cNvPr id="10" name="Slide Number Placeholder 12"/>
          <p:cNvSpPr>
            <a:spLocks noGrp="1"/>
          </p:cNvSpPr>
          <p:nvPr>
            <p:ph type="sldNum" sz="quarter" idx="11"/>
          </p:nvPr>
        </p:nvSpPr>
        <p:spPr>
          <a:xfrm>
            <a:off x="0" y="4667251"/>
            <a:ext cx="1930400" cy="663575"/>
          </a:xfrm>
        </p:spPr>
        <p:txBody>
          <a:bodyPr rtlCol="0"/>
          <a:lstStyle>
            <a:lvl1pPr>
              <a:defRPr sz="2800"/>
            </a:lvl1pPr>
          </a:lstStyle>
          <a:p>
            <a:pPr>
              <a:defRPr/>
            </a:pPr>
            <a:fld id="{BBA1DD85-3396-4359-8480-0A5F97CA26FF}" type="slidenum">
              <a:rPr lang="en-US"/>
              <a:pPr>
                <a:defRPr/>
              </a:pPr>
              <a:t>‹#›</a:t>
            </a:fld>
            <a:endParaRPr lang="en-US" dirty="0"/>
          </a:p>
        </p:txBody>
      </p:sp>
      <p:sp>
        <p:nvSpPr>
          <p:cNvPr id="11" name="Footer Placeholder 13"/>
          <p:cNvSpPr>
            <a:spLocks noGrp="1"/>
          </p:cNvSpPr>
          <p:nvPr>
            <p:ph type="ftr" sz="quarter" idx="12"/>
          </p:nvPr>
        </p:nvSpPr>
        <p:spPr>
          <a:xfrm>
            <a:off x="2133600" y="6248401"/>
            <a:ext cx="6096000" cy="365125"/>
          </a:xfrm>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2510813143"/>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B36A892-DE2F-498C-85FF-81F6E860E7F7}" type="datetimeFigureOut">
              <a:rPr lang="en-US"/>
              <a:pPr>
                <a:defRPr/>
              </a:pPr>
              <a:t>10/21/2015</a:t>
            </a:fld>
            <a:endParaRPr lang="en-US" dirty="0"/>
          </a:p>
        </p:txBody>
      </p:sp>
      <p:sp>
        <p:nvSpPr>
          <p:cNvPr id="5"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B66010B-0AA5-4480-9A8E-0B8E29710477}" type="slidenum">
              <a:rPr lang="en-US"/>
              <a:pPr>
                <a:defRPr/>
              </a:pPr>
              <a:t>‹#›</a:t>
            </a:fld>
            <a:endParaRPr lang="en-US" dirty="0"/>
          </a:p>
        </p:txBody>
      </p:sp>
    </p:spTree>
    <p:extLst>
      <p:ext uri="{BB962C8B-B14F-4D97-AF65-F5344CB8AC3E}">
        <p14:creationId xmlns:p14="http://schemas.microsoft.com/office/powerpoint/2010/main" val="9230277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6"/>
          <p:cNvSpPr/>
          <p:nvPr/>
        </p:nvSpPr>
        <p:spPr bwMode="white">
          <a:xfrm>
            <a:off x="8128001" y="0"/>
            <a:ext cx="427567"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Vertical Title 1"/>
          <p:cNvSpPr>
            <a:spLocks noGrp="1"/>
          </p:cNvSpPr>
          <p:nvPr>
            <p:ph type="title" orient="vert"/>
          </p:nvPr>
        </p:nvSpPr>
        <p:spPr>
          <a:xfrm>
            <a:off x="8737600" y="609601"/>
            <a:ext cx="27432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8737600" y="6248401"/>
            <a:ext cx="2946400" cy="365125"/>
          </a:xfrm>
        </p:spPr>
        <p:txBody>
          <a:bodyPr/>
          <a:lstStyle>
            <a:lvl1pPr>
              <a:defRPr/>
            </a:lvl1pPr>
          </a:lstStyle>
          <a:p>
            <a:pPr>
              <a:defRPr/>
            </a:pPr>
            <a:fld id="{6C09BA0E-34C4-4425-B482-483A343A62E5}" type="datetimeFigureOut">
              <a:rPr lang="en-US"/>
              <a:pPr>
                <a:defRPr/>
              </a:pPr>
              <a:t>10/21/2015</a:t>
            </a:fld>
            <a:endParaRPr lang="en-US" dirty="0"/>
          </a:p>
        </p:txBody>
      </p:sp>
      <p:sp>
        <p:nvSpPr>
          <p:cNvPr id="8" name="Footer Placeholder 4"/>
          <p:cNvSpPr>
            <a:spLocks noGrp="1"/>
          </p:cNvSpPr>
          <p:nvPr>
            <p:ph type="ftr" sz="quarter" idx="11"/>
          </p:nvPr>
        </p:nvSpPr>
        <p:spPr>
          <a:xfrm>
            <a:off x="609601" y="6248401"/>
            <a:ext cx="7431617" cy="365125"/>
          </a:xfrm>
        </p:spPr>
        <p:txBody>
          <a:bodyPr/>
          <a:lstStyle>
            <a:lvl1pPr>
              <a:defRPr>
                <a:solidFill>
                  <a:srgbClr val="106485"/>
                </a:solidFill>
                <a:latin typeface="+mn-lt"/>
              </a:defRPr>
            </a:lvl1pPr>
          </a:lstStyle>
          <a:p>
            <a:pPr>
              <a:defRPr/>
            </a:pPr>
            <a:endParaRPr lang="en-US"/>
          </a:p>
        </p:txBody>
      </p:sp>
      <p:sp>
        <p:nvSpPr>
          <p:cNvPr id="9" name="Slide Number Placeholder 5"/>
          <p:cNvSpPr>
            <a:spLocks noGrp="1"/>
          </p:cNvSpPr>
          <p:nvPr>
            <p:ph type="sldNum" sz="quarter" idx="12"/>
          </p:nvPr>
        </p:nvSpPr>
        <p:spPr>
          <a:xfrm rot="5400000">
            <a:off x="8075084" y="103717"/>
            <a:ext cx="533400" cy="325967"/>
          </a:xfrm>
        </p:spPr>
        <p:txBody>
          <a:bodyPr/>
          <a:lstStyle>
            <a:lvl1pPr>
              <a:defRPr/>
            </a:lvl1pPr>
          </a:lstStyle>
          <a:p>
            <a:pPr>
              <a:defRPr/>
            </a:pPr>
            <a:fld id="{87EF10B7-9FA9-4C61-8BF8-28B9B6128F45}" type="slidenum">
              <a:rPr lang="en-US"/>
              <a:pPr>
                <a:defRPr/>
              </a:pPr>
              <a:t>‹#›</a:t>
            </a:fld>
            <a:endParaRPr lang="en-US" dirty="0"/>
          </a:p>
        </p:txBody>
      </p:sp>
    </p:spTree>
    <p:extLst>
      <p:ext uri="{BB962C8B-B14F-4D97-AF65-F5344CB8AC3E}">
        <p14:creationId xmlns:p14="http://schemas.microsoft.com/office/powerpoint/2010/main" val="128240934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solidFill>
                  <a:srgbClr val="106485"/>
                </a:solidFill>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F5FF459E-2290-4CEC-AA12-302136A756C0}" type="slidenum">
              <a:rPr lang="en-US"/>
              <a:pPr>
                <a:defRPr/>
              </a:pPr>
              <a:t>‹#›</a:t>
            </a:fld>
            <a:endParaRPr lang="en-US"/>
          </a:p>
        </p:txBody>
      </p:sp>
    </p:spTree>
    <p:extLst>
      <p:ext uri="{BB962C8B-B14F-4D97-AF65-F5344CB8AC3E}">
        <p14:creationId xmlns:p14="http://schemas.microsoft.com/office/powerpoint/2010/main" val="1518139859"/>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13"/>
          <p:cNvSpPr>
            <a:spLocks noGrp="1"/>
          </p:cNvSpPr>
          <p:nvPr>
            <p:ph type="dt" sz="half" idx="10"/>
          </p:nvPr>
        </p:nvSpPr>
        <p:spPr/>
        <p:txBody>
          <a:bodyPr/>
          <a:lstStyle>
            <a:lvl1pPr>
              <a:defRPr/>
            </a:lvl1pPr>
          </a:lstStyle>
          <a:p>
            <a:pPr>
              <a:defRPr/>
            </a:pPr>
            <a:endParaRPr lang="en-US"/>
          </a:p>
        </p:txBody>
      </p:sp>
      <p:sp>
        <p:nvSpPr>
          <p:cNvPr id="7" name="Footer Placeholder 2"/>
          <p:cNvSpPr>
            <a:spLocks noGrp="1"/>
          </p:cNvSpPr>
          <p:nvPr>
            <p:ph type="ftr" sz="quarter" idx="11"/>
          </p:nvPr>
        </p:nvSpPr>
        <p:spPr/>
        <p:txBody>
          <a:bodyPr/>
          <a:lstStyle>
            <a:lvl1pPr>
              <a:defRPr>
                <a:solidFill>
                  <a:srgbClr val="106485"/>
                </a:solidFill>
              </a:defRPr>
            </a:lvl1pPr>
          </a:lstStyle>
          <a:p>
            <a:pPr>
              <a:defRPr/>
            </a:pPr>
            <a:endParaRPr lang="en-US"/>
          </a:p>
        </p:txBody>
      </p:sp>
      <p:sp>
        <p:nvSpPr>
          <p:cNvPr id="8" name="Slide Number Placeholder 22"/>
          <p:cNvSpPr>
            <a:spLocks noGrp="1"/>
          </p:cNvSpPr>
          <p:nvPr>
            <p:ph type="sldNum" sz="quarter" idx="12"/>
          </p:nvPr>
        </p:nvSpPr>
        <p:spPr/>
        <p:txBody>
          <a:bodyPr/>
          <a:lstStyle>
            <a:lvl1pPr>
              <a:defRPr/>
            </a:lvl1pPr>
          </a:lstStyle>
          <a:p>
            <a:pPr>
              <a:defRPr/>
            </a:pPr>
            <a:fld id="{12462886-A635-4F4E-B98D-445A97E16879}" type="slidenum">
              <a:rPr lang="en-US"/>
              <a:pPr>
                <a:defRPr/>
              </a:pPr>
              <a:t>‹#›</a:t>
            </a:fld>
            <a:endParaRPr lang="en-US"/>
          </a:p>
        </p:txBody>
      </p:sp>
    </p:spTree>
    <p:extLst>
      <p:ext uri="{BB962C8B-B14F-4D97-AF65-F5344CB8AC3E}">
        <p14:creationId xmlns:p14="http://schemas.microsoft.com/office/powerpoint/2010/main" val="337113842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200"/>
              </a:lnSpc>
              <a:defRPr sz="3000" b="1" baseline="0">
                <a:solidFill>
                  <a:schemeClr val="bg1"/>
                </a:solidFill>
                <a:effectLst/>
              </a:defRPr>
            </a:lvl1pPr>
          </a:lstStyle>
          <a:p>
            <a:r>
              <a:rPr lang="en-US" dirty="0" smtClean="0"/>
              <a:t>Headline – Myriad Pro, Bold, Shadow, 30pt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bg1"/>
              </a:buClr>
              <a:buSzPct val="100000"/>
              <a:buFont typeface="Wingdings" pitchFamily="2" charset="2"/>
              <a:buChar char="§"/>
              <a:defRPr sz="2600" b="1" baseline="0">
                <a:solidFill>
                  <a:schemeClr val="bg2"/>
                </a:solidFill>
              </a:defRPr>
            </a:lvl1pPr>
            <a:lvl2pPr>
              <a:buClr>
                <a:schemeClr val="bg1"/>
              </a:buClr>
              <a:buSzPct val="125000"/>
              <a:buFont typeface="Arial" pitchFamily="34" charset="0"/>
              <a:buChar char="•"/>
              <a:defRPr sz="2400">
                <a:solidFill>
                  <a:schemeClr val="bg2"/>
                </a:solidFill>
              </a:defRPr>
            </a:lvl2pPr>
            <a:lvl3pPr>
              <a:buClr>
                <a:schemeClr val="bg1"/>
              </a:buClr>
              <a:buSzPct val="75000"/>
              <a:buFont typeface="Wingdings" pitchFamily="2" charset="2"/>
              <a:buChar char="v"/>
              <a:defRPr sz="20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26pt</a:t>
            </a:r>
          </a:p>
          <a:p>
            <a:pPr lvl="1"/>
            <a:r>
              <a:rPr lang="en-US" dirty="0" smtClean="0"/>
              <a:t>Second level – Myriad Pro, 24pt</a:t>
            </a:r>
          </a:p>
          <a:p>
            <a:pPr lvl="2"/>
            <a:r>
              <a:rPr lang="en-US" dirty="0" smtClean="0"/>
              <a:t>Third level – Myriad Pro, 20pt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1118670197"/>
      </p:ext>
    </p:extLst>
  </p:cSld>
  <p:clrMapOvr>
    <a:masterClrMapping/>
  </p:clrMapOvr>
  <p:transition>
    <p:fad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Rectangle 6"/>
          <p:cNvSpPr/>
          <p:nvPr/>
        </p:nvSpPr>
        <p:spPr bwMode="white">
          <a:xfrm>
            <a:off x="0" y="5970588"/>
            <a:ext cx="12192000" cy="887412"/>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9"/>
          <p:cNvSpPr/>
          <p:nvPr/>
        </p:nvSpPr>
        <p:spPr>
          <a:xfrm>
            <a:off x="-12700" y="6053139"/>
            <a:ext cx="2999317" cy="712787"/>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10"/>
          <p:cNvSpPr/>
          <p:nvPr/>
        </p:nvSpPr>
        <p:spPr>
          <a:xfrm>
            <a:off x="3145368" y="6043614"/>
            <a:ext cx="9046633" cy="7143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Title 7"/>
          <p:cNvSpPr>
            <a:spLocks noGrp="1"/>
          </p:cNvSpPr>
          <p:nvPr>
            <p:ph type="ctrTitle"/>
          </p:nvPr>
        </p:nvSpPr>
        <p:spPr>
          <a:xfrm>
            <a:off x="3149600" y="4038600"/>
            <a:ext cx="8636000" cy="1828800"/>
          </a:xfrm>
        </p:spPr>
        <p:txBody>
          <a:bodyPr anchor="b"/>
          <a:lstStyle>
            <a:lvl1pPr>
              <a:defRPr cap="all" baseline="0"/>
            </a:lvl1pPr>
          </a:lstStyle>
          <a:p>
            <a:r>
              <a:rPr lang="en-US" dirty="0" smtClean="0"/>
              <a:t>Click to edit Master title style</a:t>
            </a:r>
            <a:endParaRPr lang="en-US" dirty="0"/>
          </a:p>
        </p:txBody>
      </p:sp>
      <p:sp>
        <p:nvSpPr>
          <p:cNvPr id="9" name="Subtitle 8"/>
          <p:cNvSpPr>
            <a:spLocks noGrp="1"/>
          </p:cNvSpPr>
          <p:nvPr>
            <p:ph type="subTitle" idx="1"/>
          </p:nvPr>
        </p:nvSpPr>
        <p:spPr>
          <a:xfrm>
            <a:off x="3149600" y="6050037"/>
            <a:ext cx="8940800" cy="685800"/>
          </a:xfrm>
        </p:spPr>
        <p:txBody>
          <a:bodyPr anchor="ctr">
            <a:normAutofit/>
          </a:bodyPr>
          <a:lstStyle>
            <a:lvl1pPr marL="0" indent="0" algn="l">
              <a:buNone/>
              <a:defRPr sz="2600">
                <a:solidFill>
                  <a:srgbClr val="FFFFFF"/>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101600" y="6069013"/>
            <a:ext cx="2743200" cy="685800"/>
          </a:xfrm>
        </p:spPr>
        <p:txBody>
          <a:bodyPr>
            <a:noAutofit/>
          </a:bodyPr>
          <a:lstStyle>
            <a:lvl1pPr algn="ctr">
              <a:defRPr sz="2000">
                <a:solidFill>
                  <a:srgbClr val="FFFFFF"/>
                </a:solidFill>
              </a:defRPr>
            </a:lvl1pPr>
          </a:lstStyle>
          <a:p>
            <a:pPr>
              <a:defRPr/>
            </a:pPr>
            <a:fld id="{82E32977-4DF8-4093-9301-7B3E760CDABE}" type="datetimeFigureOut">
              <a:rPr lang="en-US"/>
              <a:pPr>
                <a:defRPr/>
              </a:pPr>
              <a:t>10/21/2015</a:t>
            </a:fld>
            <a:endParaRPr lang="en-US" dirty="0"/>
          </a:p>
        </p:txBody>
      </p:sp>
      <p:sp>
        <p:nvSpPr>
          <p:cNvPr id="10" name="Footer Placeholder 16"/>
          <p:cNvSpPr>
            <a:spLocks noGrp="1"/>
          </p:cNvSpPr>
          <p:nvPr>
            <p:ph type="ftr" sz="quarter" idx="11"/>
          </p:nvPr>
        </p:nvSpPr>
        <p:spPr>
          <a:xfrm>
            <a:off x="2781300" y="236539"/>
            <a:ext cx="7823200" cy="365125"/>
          </a:xfrm>
        </p:spPr>
        <p:txBody>
          <a:bodyPr/>
          <a:lstStyle>
            <a:lvl1pPr algn="r">
              <a:defRPr>
                <a:solidFill>
                  <a:srgbClr val="DEF5FA"/>
                </a:solidFill>
                <a:latin typeface="+mn-lt"/>
              </a:defRPr>
            </a:lvl1pPr>
          </a:lstStyle>
          <a:p>
            <a:pPr>
              <a:defRPr/>
            </a:pPr>
            <a:endParaRPr lang="en-US"/>
          </a:p>
        </p:txBody>
      </p:sp>
      <p:sp>
        <p:nvSpPr>
          <p:cNvPr id="11" name="Slide Number Placeholder 28"/>
          <p:cNvSpPr>
            <a:spLocks noGrp="1"/>
          </p:cNvSpPr>
          <p:nvPr>
            <p:ph type="sldNum" sz="quarter" idx="12"/>
          </p:nvPr>
        </p:nvSpPr>
        <p:spPr>
          <a:xfrm>
            <a:off x="10668000" y="228600"/>
            <a:ext cx="1117600" cy="381000"/>
          </a:xfrm>
        </p:spPr>
        <p:txBody>
          <a:bodyPr/>
          <a:lstStyle>
            <a:lvl1pPr>
              <a:defRPr>
                <a:solidFill>
                  <a:srgbClr val="DEF5FA"/>
                </a:solidFill>
              </a:defRPr>
            </a:lvl1pPr>
          </a:lstStyle>
          <a:p>
            <a:pPr>
              <a:defRPr/>
            </a:pPr>
            <a:fld id="{F9EB723B-943D-44FF-93B1-EABFDA63D2BC}" type="slidenum">
              <a:rPr lang="en-US"/>
              <a:pPr>
                <a:defRPr/>
              </a:pPr>
              <a:t>‹#›</a:t>
            </a:fld>
            <a:endParaRPr lang="en-US" dirty="0"/>
          </a:p>
        </p:txBody>
      </p:sp>
    </p:spTree>
    <p:extLst>
      <p:ext uri="{BB962C8B-B14F-4D97-AF65-F5344CB8AC3E}">
        <p14:creationId xmlns:p14="http://schemas.microsoft.com/office/powerpoint/2010/main" val="3588691094"/>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9" descr="Picture1.png"/>
          <p:cNvPicPr>
            <a:picLocks noChangeAspect="1"/>
          </p:cNvPicPr>
          <p:nvPr userDrawn="1"/>
        </p:nvPicPr>
        <p:blipFill>
          <a:blip r:embed="rId2" cstate="print">
            <a:clrChange>
              <a:clrFrom>
                <a:srgbClr val="FFFFFF"/>
              </a:clrFrom>
              <a:clrTo>
                <a:srgbClr val="FFFFFF">
                  <a:alpha val="0"/>
                </a:srgbClr>
              </a:clrTo>
            </a:clrChange>
          </a:blip>
          <a:srcRect/>
          <a:stretch>
            <a:fillRect/>
          </a:stretch>
        </p:blipFill>
        <p:spPr bwMode="auto">
          <a:xfrm>
            <a:off x="8752418" y="304800"/>
            <a:ext cx="3160183" cy="762000"/>
          </a:xfrm>
          <a:prstGeom prst="rect">
            <a:avLst/>
          </a:prstGeom>
          <a:noFill/>
          <a:ln w="9525">
            <a:noFill/>
            <a:miter lim="800000"/>
            <a:headEnd/>
            <a:tailEnd/>
          </a:ln>
        </p:spPr>
      </p:pic>
      <p:sp>
        <p:nvSpPr>
          <p:cNvPr id="5" name="Rectangle 10"/>
          <p:cNvSpPr>
            <a:spLocks noChangeArrowheads="1"/>
          </p:cNvSpPr>
          <p:nvPr userDrawn="1"/>
        </p:nvSpPr>
        <p:spPr bwMode="auto">
          <a:xfrm>
            <a:off x="7827434" y="1219200"/>
            <a:ext cx="3197094"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prstClr val="white"/>
                </a:solidFill>
                <a:latin typeface="Franklin Gothic Book" pitchFamily="34" charset="0"/>
              </a:rPr>
              <a:t>www.HealthyKidsHealthyFuture.org</a:t>
            </a:r>
            <a:endParaRPr lang="en-US" sz="1600">
              <a:solidFill>
                <a:prstClr val="white"/>
              </a:solidFill>
            </a:endParaRPr>
          </a:p>
        </p:txBody>
      </p:sp>
      <p:sp>
        <p:nvSpPr>
          <p:cNvPr id="2" name="Title 1"/>
          <p:cNvSpPr>
            <a:spLocks noGrp="1"/>
          </p:cNvSpPr>
          <p:nvPr>
            <p:ph type="title"/>
          </p:nvPr>
        </p:nvSpPr>
        <p:spPr>
          <a:xfrm>
            <a:off x="816864" y="228600"/>
            <a:ext cx="10460736"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816864" y="1600200"/>
            <a:ext cx="108712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03B44D0E-C416-4DAF-B68C-0ED5C5A0177A}" type="datetimeFigureOut">
              <a:rPr lang="en-US"/>
              <a:pPr>
                <a:defRPr/>
              </a:pPr>
              <a:t>10/21/2015</a:t>
            </a:fld>
            <a:endParaRPr lang="en-US" dirty="0"/>
          </a:p>
        </p:txBody>
      </p:sp>
      <p:sp>
        <p:nvSpPr>
          <p:cNvPr id="7" name="Footer Placeholder 4"/>
          <p:cNvSpPr>
            <a:spLocks noGrp="1"/>
          </p:cNvSpPr>
          <p:nvPr>
            <p:ph type="ftr" sz="quarter" idx="11"/>
          </p:nvPr>
        </p:nvSpPr>
        <p:spPr/>
        <p:txBody>
          <a:bodyPr/>
          <a:lstStyle>
            <a:lvl1pPr>
              <a:defRPr/>
            </a:lvl1pPr>
          </a:lstStyle>
          <a:p>
            <a:pPr>
              <a:defRPr/>
            </a:pPr>
            <a:r>
              <a:rPr lang="en-US">
                <a:solidFill>
                  <a:srgbClr val="106485"/>
                </a:solidFill>
              </a:rPr>
              <a:t>www.HealthyKidsHealthyFuture.org</a:t>
            </a:r>
            <a:endParaRPr lang="en-US">
              <a:solidFill>
                <a:srgbClr val="106485"/>
              </a:solidFill>
              <a:latin typeface="Tw Cen MT"/>
            </a:endParaRPr>
          </a:p>
        </p:txBody>
      </p:sp>
      <p:sp>
        <p:nvSpPr>
          <p:cNvPr id="9" name="Slide Number Placeholder 5"/>
          <p:cNvSpPr>
            <a:spLocks noGrp="1"/>
          </p:cNvSpPr>
          <p:nvPr>
            <p:ph type="sldNum" sz="quarter" idx="12"/>
          </p:nvPr>
        </p:nvSpPr>
        <p:spPr/>
        <p:txBody>
          <a:bodyPr/>
          <a:lstStyle>
            <a:lvl1pPr>
              <a:defRPr>
                <a:solidFill>
                  <a:srgbClr val="FFFFFF"/>
                </a:solidFill>
              </a:defRPr>
            </a:lvl1pPr>
          </a:lstStyle>
          <a:p>
            <a:pPr>
              <a:defRPr/>
            </a:pPr>
            <a:fld id="{C047F56F-65F0-480D-A378-89D65CFE27C3}" type="slidenum">
              <a:rPr lang="en-US"/>
              <a:pPr>
                <a:defRPr/>
              </a:pPr>
              <a:t>‹#›</a:t>
            </a:fld>
            <a:endParaRPr lang="en-US" dirty="0"/>
          </a:p>
        </p:txBody>
      </p:sp>
    </p:spTree>
    <p:extLst>
      <p:ext uri="{BB962C8B-B14F-4D97-AF65-F5344CB8AC3E}">
        <p14:creationId xmlns:p14="http://schemas.microsoft.com/office/powerpoint/2010/main" val="2263429810"/>
      </p:ext>
    </p:extLst>
  </p:cSld>
  <p:clrMapOvr>
    <a:masterClrMapping/>
  </p:clrMapOvr>
  <p:transition>
    <p:fad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Rectangle 6"/>
          <p:cNvSpPr/>
          <p:nvPr/>
        </p:nvSpPr>
        <p:spPr bwMode="white">
          <a:xfrm>
            <a:off x="0" y="1524000"/>
            <a:ext cx="12192000" cy="114300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7"/>
          <p:cNvSpPr/>
          <p:nvPr/>
        </p:nvSpPr>
        <p:spPr>
          <a:xfrm>
            <a:off x="0" y="1600200"/>
            <a:ext cx="1727200" cy="990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1828800" y="1600200"/>
            <a:ext cx="10363200" cy="990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3" name="Text Placeholder 2"/>
          <p:cNvSpPr>
            <a:spLocks noGrp="1"/>
          </p:cNvSpPr>
          <p:nvPr>
            <p:ph type="body" idx="1"/>
          </p:nvPr>
        </p:nvSpPr>
        <p:spPr>
          <a:xfrm>
            <a:off x="1828801" y="2743200"/>
            <a:ext cx="9497484" cy="1673225"/>
          </a:xfrm>
        </p:spPr>
        <p:txBody>
          <a:bodyPr/>
          <a:lstStyle>
            <a:lvl1pPr marL="0" indent="0">
              <a:buNone/>
              <a:defRPr sz="280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828800" y="1600200"/>
            <a:ext cx="10160000" cy="990600"/>
          </a:xfrm>
        </p:spPr>
        <p:txBody>
          <a:bodyPr/>
          <a:lstStyle>
            <a:lvl1pPr algn="l">
              <a:buNone/>
              <a:defRPr sz="4400"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fld id="{6E98C84D-E0B0-4C5A-B1A5-3560CA086BD5}" type="datetimeFigureOut">
              <a:rPr lang="en-US"/>
              <a:pPr>
                <a:defRPr/>
              </a:pPr>
              <a:t>10/21/2015</a:t>
            </a:fld>
            <a:endParaRPr lang="en-US" dirty="0"/>
          </a:p>
        </p:txBody>
      </p:sp>
      <p:sp>
        <p:nvSpPr>
          <p:cNvPr id="8" name="Slide Number Placeholder 12"/>
          <p:cNvSpPr>
            <a:spLocks noGrp="1"/>
          </p:cNvSpPr>
          <p:nvPr>
            <p:ph type="sldNum" sz="quarter" idx="11"/>
          </p:nvPr>
        </p:nvSpPr>
        <p:spPr>
          <a:xfrm>
            <a:off x="0" y="1752601"/>
            <a:ext cx="1727200" cy="701675"/>
          </a:xfrm>
        </p:spPr>
        <p:txBody>
          <a:bodyPr>
            <a:noAutofit/>
          </a:bodyPr>
          <a:lstStyle>
            <a:lvl1pPr>
              <a:defRPr sz="2400">
                <a:solidFill>
                  <a:srgbClr val="FFFFFF"/>
                </a:solidFill>
              </a:defRPr>
            </a:lvl1pPr>
          </a:lstStyle>
          <a:p>
            <a:pPr>
              <a:defRPr/>
            </a:pPr>
            <a:fld id="{9D5C7133-3743-4F0B-B894-A3CC548C3438}" type="slidenum">
              <a:rPr lang="en-US"/>
              <a:pPr>
                <a:defRPr/>
              </a:pPr>
              <a:t>‹#›</a:t>
            </a:fld>
            <a:endParaRPr lang="en-US" dirty="0"/>
          </a:p>
        </p:txBody>
      </p:sp>
      <p:sp>
        <p:nvSpPr>
          <p:cNvPr id="9" name="Footer Placeholder 13"/>
          <p:cNvSpPr>
            <a:spLocks noGrp="1"/>
          </p:cNvSpPr>
          <p:nvPr>
            <p:ph type="ftr" sz="quarter" idx="12"/>
          </p:nvPr>
        </p:nvSpPr>
        <p:spPr/>
        <p:txBody>
          <a:bodyPr/>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2550237590"/>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B5951C0D-C3B0-4786-9FB5-29ECE7E1CE55}" type="datetimeFigureOut">
              <a:rPr lang="en-US"/>
              <a:pPr>
                <a:defRPr/>
              </a:pPr>
              <a:t>10/21/2015</a:t>
            </a:fld>
            <a:endParaRPr lang="en-US" dirty="0"/>
          </a:p>
        </p:txBody>
      </p:sp>
      <p:sp>
        <p:nvSpPr>
          <p:cNvPr id="3"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rgbClr val="106485"/>
                </a:solidFill>
              </a:defRPr>
            </a:lvl1pPr>
          </a:lstStyle>
          <a:p>
            <a:pPr>
              <a:defRPr/>
            </a:pPr>
            <a:fld id="{FFA02AF2-E2A0-4F1E-B635-D577E0C622FB}" type="slidenum">
              <a:rPr lang="en-US"/>
              <a:pPr>
                <a:defRPr/>
              </a:pPr>
              <a:t>‹#›</a:t>
            </a:fld>
            <a:endParaRPr lang="en-US" dirty="0"/>
          </a:p>
        </p:txBody>
      </p:sp>
    </p:spTree>
    <p:extLst>
      <p:ext uri="{BB962C8B-B14F-4D97-AF65-F5344CB8AC3E}">
        <p14:creationId xmlns:p14="http://schemas.microsoft.com/office/powerpoint/2010/main" val="3506424163"/>
      </p:ext>
    </p:extLst>
  </p:cSld>
  <p:clrMapOvr>
    <a:masterClrMapping/>
  </p:clrMapOvr>
  <p:transition>
    <p:fad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812800" y="1589567"/>
            <a:ext cx="5181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6459868" y="1589567"/>
            <a:ext cx="51816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fld id="{5F78E777-5FEF-43A2-88FE-413651D3D0A0}" type="datetimeFigureOut">
              <a:rPr lang="en-US"/>
              <a:pPr>
                <a:defRPr/>
              </a:pPr>
              <a:t>10/21/2015</a:t>
            </a:fld>
            <a:endParaRPr lang="en-US" dirty="0"/>
          </a:p>
        </p:txBody>
      </p:sp>
      <p:sp>
        <p:nvSpPr>
          <p:cNvPr id="6" name="Slide Number Placeholder 9"/>
          <p:cNvSpPr>
            <a:spLocks noGrp="1"/>
          </p:cNvSpPr>
          <p:nvPr>
            <p:ph type="sldNum" sz="quarter" idx="11"/>
          </p:nvPr>
        </p:nvSpPr>
        <p:spPr/>
        <p:txBody>
          <a:bodyPr rtlCol="0"/>
          <a:lstStyle>
            <a:lvl1pPr>
              <a:defRPr/>
            </a:lvl1pPr>
          </a:lstStyle>
          <a:p>
            <a:pPr>
              <a:defRPr/>
            </a:pPr>
            <a:fld id="{ECC12E94-86CB-4757-BDB4-0A2BF82DBAB7}" type="slidenum">
              <a:rPr lang="en-US"/>
              <a:pPr>
                <a:defRPr/>
              </a:pPr>
              <a:t>‹#›</a:t>
            </a:fld>
            <a:endParaRPr lang="en-US" dirty="0"/>
          </a:p>
        </p:txBody>
      </p:sp>
      <p:sp>
        <p:nvSpPr>
          <p:cNvPr id="7" name="Footer Placeholder 11"/>
          <p:cNvSpPr>
            <a:spLocks noGrp="1"/>
          </p:cNvSpPr>
          <p:nvPr>
            <p:ph type="ftr" sz="quarter" idx="12"/>
          </p:nvPr>
        </p:nvSpPr>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3466893353"/>
      </p:ext>
    </p:extLst>
  </p:cSld>
  <p:clrMapOvr>
    <a:masterClrMapping/>
  </p:clrMapOvr>
  <p:transition>
    <p:fad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711200" y="273050"/>
            <a:ext cx="108712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812800" y="2438400"/>
            <a:ext cx="51816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6400800" y="2438400"/>
            <a:ext cx="51816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812800" y="1752600"/>
            <a:ext cx="5181600" cy="640080"/>
          </a:xfrm>
          <a:solidFill>
            <a:schemeClr val="accent2"/>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6400800" y="1752600"/>
            <a:ext cx="5181600" cy="640080"/>
          </a:xfrm>
          <a:solidFill>
            <a:schemeClr val="accent4"/>
          </a:solidFill>
        </p:spPr>
        <p:txBody>
          <a:bodyPr rtlCol="0" anchor="ctr"/>
          <a:lstStyle>
            <a:lvl1pPr marL="0" indent="0">
              <a:buFontTx/>
              <a:buNone/>
              <a:defRPr sz="2000"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fld id="{D6CCF5D3-6E6E-40D8-B133-0D61CDCE731A}" type="datetimeFigureOut">
              <a:rPr lang="en-US"/>
              <a:pPr>
                <a:defRPr/>
              </a:pPr>
              <a:t>10/21/2015</a:t>
            </a:fld>
            <a:endParaRPr lang="en-US" dirty="0"/>
          </a:p>
        </p:txBody>
      </p:sp>
      <p:sp>
        <p:nvSpPr>
          <p:cNvPr id="8" name="Slide Number Placeholder 11"/>
          <p:cNvSpPr>
            <a:spLocks noGrp="1"/>
          </p:cNvSpPr>
          <p:nvPr>
            <p:ph type="sldNum" sz="quarter" idx="11"/>
          </p:nvPr>
        </p:nvSpPr>
        <p:spPr/>
        <p:txBody>
          <a:bodyPr rtlCol="0"/>
          <a:lstStyle>
            <a:lvl1pPr>
              <a:defRPr/>
            </a:lvl1pPr>
          </a:lstStyle>
          <a:p>
            <a:pPr>
              <a:defRPr/>
            </a:pPr>
            <a:fld id="{E5791D30-E948-4469-9C58-3AD53838A9F3}" type="slidenum">
              <a:rPr lang="en-US"/>
              <a:pPr>
                <a:defRPr/>
              </a:pPr>
              <a:t>‹#›</a:t>
            </a:fld>
            <a:endParaRPr lang="en-US" dirty="0"/>
          </a:p>
        </p:txBody>
      </p:sp>
      <p:sp>
        <p:nvSpPr>
          <p:cNvPr id="9" name="Footer Placeholder 13"/>
          <p:cNvSpPr>
            <a:spLocks noGrp="1"/>
          </p:cNvSpPr>
          <p:nvPr>
            <p:ph type="ftr" sz="quarter" idx="12"/>
          </p:nvPr>
        </p:nvSpPr>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2001993032"/>
      </p:ext>
    </p:extLst>
  </p:cSld>
  <p:clrMapOvr>
    <a:masterClrMapping/>
  </p:clrMapOvr>
  <p:transition>
    <p:fad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3" name="Rectangle 9"/>
          <p:cNvSpPr>
            <a:spLocks noChangeArrowheads="1"/>
          </p:cNvSpPr>
          <p:nvPr userDrawn="1"/>
        </p:nvSpPr>
        <p:spPr bwMode="auto">
          <a:xfrm>
            <a:off x="7827434" y="1219200"/>
            <a:ext cx="3197094" cy="338554"/>
          </a:xfrm>
          <a:prstGeom prst="rect">
            <a:avLst/>
          </a:prstGeom>
          <a:noFill/>
          <a:ln w="9525">
            <a:noFill/>
            <a:miter lim="800000"/>
            <a:headEnd/>
            <a:tailEnd/>
          </a:ln>
        </p:spPr>
        <p:txBody>
          <a:bodyPr wrap="none">
            <a:spAutoFit/>
          </a:bodyPr>
          <a:lstStyle/>
          <a:p>
            <a:pPr fontAlgn="base">
              <a:spcBef>
                <a:spcPct val="0"/>
              </a:spcBef>
              <a:spcAft>
                <a:spcPct val="0"/>
              </a:spcAft>
            </a:pPr>
            <a:r>
              <a:rPr lang="en-US" sz="1600">
                <a:solidFill>
                  <a:prstClr val="white"/>
                </a:solidFill>
                <a:latin typeface="Franklin Gothic Book" pitchFamily="34" charset="0"/>
              </a:rPr>
              <a:t>www.HealthyKidsHealthyFuture.org</a:t>
            </a:r>
            <a:endParaRPr lang="en-US" sz="1600">
              <a:solidFill>
                <a:prstClr val="white"/>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4" name="Date Placeholder 13"/>
          <p:cNvSpPr>
            <a:spLocks noGrp="1"/>
          </p:cNvSpPr>
          <p:nvPr>
            <p:ph type="dt" sz="half" idx="10"/>
          </p:nvPr>
        </p:nvSpPr>
        <p:spPr/>
        <p:txBody>
          <a:bodyPr/>
          <a:lstStyle>
            <a:lvl1pPr>
              <a:defRPr/>
            </a:lvl1pPr>
          </a:lstStyle>
          <a:p>
            <a:pPr>
              <a:defRPr/>
            </a:pPr>
            <a:fld id="{6B2636C4-BC3F-4AEE-8927-CE0893CC67A3}" type="datetimeFigureOut">
              <a:rPr lang="en-US"/>
              <a:pPr>
                <a:defRPr/>
              </a:pPr>
              <a:t>10/21/2015</a:t>
            </a:fld>
            <a:endParaRPr lang="en-US" dirty="0"/>
          </a:p>
        </p:txBody>
      </p:sp>
      <p:sp>
        <p:nvSpPr>
          <p:cNvPr id="5"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77EDB8F8-DD56-434B-B235-35AE96539E1A}" type="slidenum">
              <a:rPr lang="en-US"/>
              <a:pPr>
                <a:defRPr/>
              </a:pPr>
              <a:t>‹#›</a:t>
            </a:fld>
            <a:endParaRPr lang="en-US" dirty="0"/>
          </a:p>
        </p:txBody>
      </p:sp>
    </p:spTree>
    <p:extLst>
      <p:ext uri="{BB962C8B-B14F-4D97-AF65-F5344CB8AC3E}">
        <p14:creationId xmlns:p14="http://schemas.microsoft.com/office/powerpoint/2010/main" val="2313844408"/>
      </p:ext>
    </p:extLst>
  </p:cSld>
  <p:clrMapOvr>
    <a:masterClrMapping/>
  </p:clrMapOvr>
  <p:transition>
    <p:fad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B5951C0D-C3B0-4786-9FB5-29ECE7E1CE55}" type="datetimeFigureOut">
              <a:rPr lang="en-US"/>
              <a:pPr>
                <a:defRPr/>
              </a:pPr>
              <a:t>10/21/2015</a:t>
            </a:fld>
            <a:endParaRPr lang="en-US" dirty="0"/>
          </a:p>
        </p:txBody>
      </p:sp>
      <p:sp>
        <p:nvSpPr>
          <p:cNvPr id="3"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4" name="Slide Number Placeholder 3"/>
          <p:cNvSpPr>
            <a:spLocks noGrp="1"/>
          </p:cNvSpPr>
          <p:nvPr>
            <p:ph type="sldNum" sz="quarter" idx="12"/>
          </p:nvPr>
        </p:nvSpPr>
        <p:spPr>
          <a:xfrm>
            <a:off x="0" y="6248400"/>
            <a:ext cx="711200" cy="381000"/>
          </a:xfrm>
        </p:spPr>
        <p:txBody>
          <a:bodyPr/>
          <a:lstStyle>
            <a:lvl1pPr>
              <a:defRPr>
                <a:solidFill>
                  <a:srgbClr val="106485"/>
                </a:solidFill>
              </a:defRPr>
            </a:lvl1pPr>
          </a:lstStyle>
          <a:p>
            <a:pPr>
              <a:defRPr/>
            </a:pPr>
            <a:fld id="{FFA02AF2-E2A0-4F1E-B635-D577E0C622FB}" type="slidenum">
              <a:rPr lang="en-US"/>
              <a:pPr>
                <a:defRPr/>
              </a:pPr>
              <a:t>‹#›</a:t>
            </a:fld>
            <a:endParaRPr lang="en-US" dirty="0"/>
          </a:p>
        </p:txBody>
      </p:sp>
    </p:spTree>
    <p:extLst>
      <p:ext uri="{BB962C8B-B14F-4D97-AF65-F5344CB8AC3E}">
        <p14:creationId xmlns:p14="http://schemas.microsoft.com/office/powerpoint/2010/main" val="1439187522"/>
      </p:ext>
    </p:extLst>
  </p:cSld>
  <p:clrMapOvr>
    <a:masterClrMapping/>
  </p:clrMapOvr>
  <p:transition>
    <p:fad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2148803B-C1FD-457E-9A88-5029DE57FDEF}" type="datetimeFigureOut">
              <a:rPr lang="en-US"/>
              <a:pPr>
                <a:defRPr/>
              </a:pPr>
              <a:t>10/21/2015</a:t>
            </a:fld>
            <a:endParaRPr lang="en-US" dirty="0"/>
          </a:p>
        </p:txBody>
      </p:sp>
      <p:sp>
        <p:nvSpPr>
          <p:cNvPr id="6"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1F14314-D8DC-4804-8D68-B7EF2A7D0A2D}" type="slidenum">
              <a:rPr lang="en-US"/>
              <a:pPr>
                <a:defRPr/>
              </a:pPr>
              <a:t>‹#›</a:t>
            </a:fld>
            <a:endParaRPr lang="en-US" dirty="0"/>
          </a:p>
        </p:txBody>
      </p:sp>
    </p:spTree>
    <p:extLst>
      <p:ext uri="{BB962C8B-B14F-4D97-AF65-F5344CB8AC3E}">
        <p14:creationId xmlns:p14="http://schemas.microsoft.com/office/powerpoint/2010/main" val="1253863150"/>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7"/>
          <p:cNvSpPr/>
          <p:nvPr/>
        </p:nvSpPr>
        <p:spPr bwMode="white">
          <a:xfrm>
            <a:off x="-12700" y="4572001"/>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12699" y="4664075"/>
            <a:ext cx="1951567"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Rectangle 9"/>
          <p:cNvSpPr/>
          <p:nvPr/>
        </p:nvSpPr>
        <p:spPr>
          <a:xfrm>
            <a:off x="2059517" y="4654550"/>
            <a:ext cx="1013248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10"/>
          <p:cNvSpPr/>
          <p:nvPr/>
        </p:nvSpPr>
        <p:spPr bwMode="white">
          <a:xfrm>
            <a:off x="1930401" y="1"/>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11"/>
          <p:cNvSpPr>
            <a:spLocks noGrp="1"/>
          </p:cNvSpPr>
          <p:nvPr>
            <p:ph type="dt" sz="half" idx="10"/>
          </p:nvPr>
        </p:nvSpPr>
        <p:spPr>
          <a:xfrm>
            <a:off x="8331200" y="6248401"/>
            <a:ext cx="3556000" cy="365125"/>
          </a:xfrm>
        </p:spPr>
        <p:txBody>
          <a:bodyPr rtlCol="0"/>
          <a:lstStyle>
            <a:lvl1pPr>
              <a:defRPr/>
            </a:lvl1pPr>
          </a:lstStyle>
          <a:p>
            <a:pPr>
              <a:defRPr/>
            </a:pPr>
            <a:fld id="{AEE76F2B-9D41-4F5E-A1B9-74C6EE0A0C3D}" type="datetimeFigureOut">
              <a:rPr lang="en-US"/>
              <a:pPr>
                <a:defRPr/>
              </a:pPr>
              <a:t>10/21/2015</a:t>
            </a:fld>
            <a:endParaRPr lang="en-US" dirty="0"/>
          </a:p>
        </p:txBody>
      </p:sp>
      <p:sp>
        <p:nvSpPr>
          <p:cNvPr id="10" name="Slide Number Placeholder 12"/>
          <p:cNvSpPr>
            <a:spLocks noGrp="1"/>
          </p:cNvSpPr>
          <p:nvPr>
            <p:ph type="sldNum" sz="quarter" idx="11"/>
          </p:nvPr>
        </p:nvSpPr>
        <p:spPr>
          <a:xfrm>
            <a:off x="0" y="4667251"/>
            <a:ext cx="1930400" cy="663575"/>
          </a:xfrm>
        </p:spPr>
        <p:txBody>
          <a:bodyPr rtlCol="0"/>
          <a:lstStyle>
            <a:lvl1pPr>
              <a:defRPr sz="2800"/>
            </a:lvl1pPr>
          </a:lstStyle>
          <a:p>
            <a:pPr>
              <a:defRPr/>
            </a:pPr>
            <a:fld id="{BBA1DD85-3396-4359-8480-0A5F97CA26FF}" type="slidenum">
              <a:rPr lang="en-US"/>
              <a:pPr>
                <a:defRPr/>
              </a:pPr>
              <a:t>‹#›</a:t>
            </a:fld>
            <a:endParaRPr lang="en-US" dirty="0"/>
          </a:p>
        </p:txBody>
      </p:sp>
      <p:sp>
        <p:nvSpPr>
          <p:cNvPr id="11" name="Footer Placeholder 13"/>
          <p:cNvSpPr>
            <a:spLocks noGrp="1"/>
          </p:cNvSpPr>
          <p:nvPr>
            <p:ph type="ftr" sz="quarter" idx="12"/>
          </p:nvPr>
        </p:nvSpPr>
        <p:spPr>
          <a:xfrm>
            <a:off x="2133600" y="6248401"/>
            <a:ext cx="6096000" cy="365125"/>
          </a:xfrm>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3483434145"/>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fld id="{FB36A892-DE2F-498C-85FF-81F6E860E7F7}" type="datetimeFigureOut">
              <a:rPr lang="en-US"/>
              <a:pPr>
                <a:defRPr/>
              </a:pPr>
              <a:t>10/21/2015</a:t>
            </a:fld>
            <a:endParaRPr lang="en-US" dirty="0"/>
          </a:p>
        </p:txBody>
      </p:sp>
      <p:sp>
        <p:nvSpPr>
          <p:cNvPr id="5"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6" name="Slide Number Placeholder 22"/>
          <p:cNvSpPr>
            <a:spLocks noGrp="1"/>
          </p:cNvSpPr>
          <p:nvPr>
            <p:ph type="sldNum" sz="quarter" idx="12"/>
          </p:nvPr>
        </p:nvSpPr>
        <p:spPr/>
        <p:txBody>
          <a:bodyPr/>
          <a:lstStyle>
            <a:lvl1pPr>
              <a:defRPr/>
            </a:lvl1pPr>
          </a:lstStyle>
          <a:p>
            <a:pPr>
              <a:defRPr/>
            </a:pPr>
            <a:fld id="{FB66010B-0AA5-4480-9A8E-0B8E29710477}" type="slidenum">
              <a:rPr lang="en-US"/>
              <a:pPr>
                <a:defRPr/>
              </a:pPr>
              <a:t>‹#›</a:t>
            </a:fld>
            <a:endParaRPr lang="en-US" dirty="0"/>
          </a:p>
        </p:txBody>
      </p:sp>
    </p:spTree>
    <p:extLst>
      <p:ext uri="{BB962C8B-B14F-4D97-AF65-F5344CB8AC3E}">
        <p14:creationId xmlns:p14="http://schemas.microsoft.com/office/powerpoint/2010/main" val="704037932"/>
      </p:ext>
    </p:extLst>
  </p:cSld>
  <p:clrMapOvr>
    <a:masterClrMapping/>
  </p:clrMapOvr>
  <p:transition>
    <p:fad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4" name="Rectangle 6"/>
          <p:cNvSpPr/>
          <p:nvPr/>
        </p:nvSpPr>
        <p:spPr bwMode="white">
          <a:xfrm>
            <a:off x="8128001" y="0"/>
            <a:ext cx="427567"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5" name="Rectangle 7"/>
          <p:cNvSpPr/>
          <p:nvPr/>
        </p:nvSpPr>
        <p:spPr>
          <a:xfrm>
            <a:off x="8189384" y="609600"/>
            <a:ext cx="304800" cy="6248400"/>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8189384" y="0"/>
            <a:ext cx="304800" cy="533400"/>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anchor="ctr"/>
          <a:lstStyle/>
          <a:p>
            <a:pPr algn="ctr">
              <a:defRPr/>
            </a:pPr>
            <a:endParaRPr lang="en-US" sz="1800" dirty="0">
              <a:solidFill>
                <a:prstClr val="white"/>
              </a:solidFill>
            </a:endParaRPr>
          </a:p>
        </p:txBody>
      </p:sp>
      <p:sp>
        <p:nvSpPr>
          <p:cNvPr id="2" name="Vertical Title 1"/>
          <p:cNvSpPr>
            <a:spLocks noGrp="1"/>
          </p:cNvSpPr>
          <p:nvPr>
            <p:ph type="title" orient="vert"/>
          </p:nvPr>
        </p:nvSpPr>
        <p:spPr>
          <a:xfrm>
            <a:off x="8737600" y="609601"/>
            <a:ext cx="27432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09600" y="609600"/>
            <a:ext cx="74168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8737600" y="6248401"/>
            <a:ext cx="2946400" cy="365125"/>
          </a:xfrm>
        </p:spPr>
        <p:txBody>
          <a:bodyPr/>
          <a:lstStyle>
            <a:lvl1pPr>
              <a:defRPr/>
            </a:lvl1pPr>
          </a:lstStyle>
          <a:p>
            <a:pPr>
              <a:defRPr/>
            </a:pPr>
            <a:fld id="{6C09BA0E-34C4-4425-B482-483A343A62E5}" type="datetimeFigureOut">
              <a:rPr lang="en-US"/>
              <a:pPr>
                <a:defRPr/>
              </a:pPr>
              <a:t>10/21/2015</a:t>
            </a:fld>
            <a:endParaRPr lang="en-US" dirty="0"/>
          </a:p>
        </p:txBody>
      </p:sp>
      <p:sp>
        <p:nvSpPr>
          <p:cNvPr id="8" name="Footer Placeholder 4"/>
          <p:cNvSpPr>
            <a:spLocks noGrp="1"/>
          </p:cNvSpPr>
          <p:nvPr>
            <p:ph type="ftr" sz="quarter" idx="11"/>
          </p:nvPr>
        </p:nvSpPr>
        <p:spPr>
          <a:xfrm>
            <a:off x="609601" y="6248401"/>
            <a:ext cx="7431617" cy="365125"/>
          </a:xfrm>
        </p:spPr>
        <p:txBody>
          <a:bodyPr/>
          <a:lstStyle>
            <a:lvl1pPr>
              <a:defRPr>
                <a:solidFill>
                  <a:srgbClr val="106485"/>
                </a:solidFill>
                <a:latin typeface="+mn-lt"/>
              </a:defRPr>
            </a:lvl1pPr>
          </a:lstStyle>
          <a:p>
            <a:pPr>
              <a:defRPr/>
            </a:pPr>
            <a:endParaRPr lang="en-US"/>
          </a:p>
        </p:txBody>
      </p:sp>
      <p:sp>
        <p:nvSpPr>
          <p:cNvPr id="9" name="Slide Number Placeholder 5"/>
          <p:cNvSpPr>
            <a:spLocks noGrp="1"/>
          </p:cNvSpPr>
          <p:nvPr>
            <p:ph type="sldNum" sz="quarter" idx="12"/>
          </p:nvPr>
        </p:nvSpPr>
        <p:spPr>
          <a:xfrm rot="5400000">
            <a:off x="8075084" y="103717"/>
            <a:ext cx="533400" cy="325967"/>
          </a:xfrm>
        </p:spPr>
        <p:txBody>
          <a:bodyPr/>
          <a:lstStyle>
            <a:lvl1pPr>
              <a:defRPr/>
            </a:lvl1pPr>
          </a:lstStyle>
          <a:p>
            <a:pPr>
              <a:defRPr/>
            </a:pPr>
            <a:fld id="{87EF10B7-9FA9-4C61-8BF8-28B9B6128F45}" type="slidenum">
              <a:rPr lang="en-US"/>
              <a:pPr>
                <a:defRPr/>
              </a:pPr>
              <a:t>‹#›</a:t>
            </a:fld>
            <a:endParaRPr lang="en-US" dirty="0"/>
          </a:p>
        </p:txBody>
      </p:sp>
    </p:spTree>
    <p:extLst>
      <p:ext uri="{BB962C8B-B14F-4D97-AF65-F5344CB8AC3E}">
        <p14:creationId xmlns:p14="http://schemas.microsoft.com/office/powerpoint/2010/main" val="2831258571"/>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97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endParaRPr lang="en-US"/>
          </a:p>
        </p:txBody>
      </p:sp>
      <p:sp>
        <p:nvSpPr>
          <p:cNvPr id="6" name="Footer Placeholder 2"/>
          <p:cNvSpPr>
            <a:spLocks noGrp="1"/>
          </p:cNvSpPr>
          <p:nvPr>
            <p:ph type="ftr" sz="quarter" idx="11"/>
          </p:nvPr>
        </p:nvSpPr>
        <p:spPr/>
        <p:txBody>
          <a:bodyPr/>
          <a:lstStyle>
            <a:lvl1pPr>
              <a:defRPr>
                <a:solidFill>
                  <a:srgbClr val="106485"/>
                </a:solidFill>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F5FF459E-2290-4CEC-AA12-302136A756C0}" type="slidenum">
              <a:rPr lang="en-US"/>
              <a:pPr>
                <a:defRPr/>
              </a:pPr>
              <a:t>‹#›</a:t>
            </a:fld>
            <a:endParaRPr lang="en-US"/>
          </a:p>
        </p:txBody>
      </p:sp>
    </p:spTree>
    <p:extLst>
      <p:ext uri="{BB962C8B-B14F-4D97-AF65-F5344CB8AC3E}">
        <p14:creationId xmlns:p14="http://schemas.microsoft.com/office/powerpoint/2010/main" val="241055520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xAndTwoObj">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09600" y="1600201"/>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89"/>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13"/>
          <p:cNvSpPr>
            <a:spLocks noGrp="1"/>
          </p:cNvSpPr>
          <p:nvPr>
            <p:ph type="dt" sz="half" idx="10"/>
          </p:nvPr>
        </p:nvSpPr>
        <p:spPr/>
        <p:txBody>
          <a:bodyPr/>
          <a:lstStyle>
            <a:lvl1pPr>
              <a:defRPr/>
            </a:lvl1pPr>
          </a:lstStyle>
          <a:p>
            <a:pPr>
              <a:defRPr/>
            </a:pPr>
            <a:endParaRPr lang="en-US"/>
          </a:p>
        </p:txBody>
      </p:sp>
      <p:sp>
        <p:nvSpPr>
          <p:cNvPr id="7" name="Footer Placeholder 2"/>
          <p:cNvSpPr>
            <a:spLocks noGrp="1"/>
          </p:cNvSpPr>
          <p:nvPr>
            <p:ph type="ftr" sz="quarter" idx="11"/>
          </p:nvPr>
        </p:nvSpPr>
        <p:spPr/>
        <p:txBody>
          <a:bodyPr/>
          <a:lstStyle>
            <a:lvl1pPr>
              <a:defRPr>
                <a:solidFill>
                  <a:srgbClr val="106485"/>
                </a:solidFill>
              </a:defRPr>
            </a:lvl1pPr>
          </a:lstStyle>
          <a:p>
            <a:pPr>
              <a:defRPr/>
            </a:pPr>
            <a:endParaRPr lang="en-US"/>
          </a:p>
        </p:txBody>
      </p:sp>
      <p:sp>
        <p:nvSpPr>
          <p:cNvPr id="8" name="Slide Number Placeholder 22"/>
          <p:cNvSpPr>
            <a:spLocks noGrp="1"/>
          </p:cNvSpPr>
          <p:nvPr>
            <p:ph type="sldNum" sz="quarter" idx="12"/>
          </p:nvPr>
        </p:nvSpPr>
        <p:spPr/>
        <p:txBody>
          <a:bodyPr/>
          <a:lstStyle>
            <a:lvl1pPr>
              <a:defRPr/>
            </a:lvl1pPr>
          </a:lstStyle>
          <a:p>
            <a:pPr>
              <a:defRPr/>
            </a:pPr>
            <a:fld id="{12462886-A635-4F4E-B98D-445A97E16879}" type="slidenum">
              <a:rPr lang="en-US"/>
              <a:pPr>
                <a:defRPr/>
              </a:pPr>
              <a:t>‹#›</a:t>
            </a:fld>
            <a:endParaRPr lang="en-US"/>
          </a:p>
        </p:txBody>
      </p:sp>
    </p:spTree>
    <p:extLst>
      <p:ext uri="{BB962C8B-B14F-4D97-AF65-F5344CB8AC3E}">
        <p14:creationId xmlns:p14="http://schemas.microsoft.com/office/powerpoint/2010/main" val="138404294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2800" y="273050"/>
            <a:ext cx="10769600" cy="869950"/>
          </a:xfrm>
        </p:spPr>
        <p:txBody>
          <a:bodyPr/>
          <a:lstStyle>
            <a:lvl1pPr algn="l">
              <a:buNone/>
              <a:defRPr sz="4400" b="0"/>
            </a:lvl1pPr>
          </a:lstStyle>
          <a:p>
            <a:r>
              <a:rPr lang="en-US" smtClean="0"/>
              <a:t>Click to edit Master title style</a:t>
            </a:r>
            <a:endParaRPr lang="en-US"/>
          </a:p>
        </p:txBody>
      </p:sp>
      <p:sp>
        <p:nvSpPr>
          <p:cNvPr id="3" name="Text Placeholder 2"/>
          <p:cNvSpPr>
            <a:spLocks noGrp="1"/>
          </p:cNvSpPr>
          <p:nvPr>
            <p:ph type="body" idx="2"/>
          </p:nvPr>
        </p:nvSpPr>
        <p:spPr>
          <a:xfrm>
            <a:off x="812800" y="1752600"/>
            <a:ext cx="21336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37160" tIns="182880" rIns="137160" bIns="91440"/>
          <a:lstStyle>
            <a:lvl1pPr marL="0" indent="0">
              <a:spcAft>
                <a:spcPts val="1000"/>
              </a:spcAft>
              <a:buNone/>
              <a:defRPr sz="1800"/>
            </a:lvl1pPr>
            <a:lvl2pPr>
              <a:buNone/>
              <a:defRPr sz="1200"/>
            </a:lvl2pPr>
            <a:lvl3pPr>
              <a:buNone/>
              <a:defRPr sz="1000"/>
            </a:lvl3pPr>
            <a:lvl4pPr>
              <a:buNone/>
              <a:defRPr sz="900"/>
            </a:lvl4pPr>
            <a:lvl5pPr>
              <a:buNone/>
              <a:defRPr sz="900"/>
            </a:lvl5pPr>
          </a:lstStyle>
          <a:p>
            <a:pPr lvl="0"/>
            <a:r>
              <a:rPr lang="en-US" smtClean="0"/>
              <a:t>Click to edit Master text styles</a:t>
            </a:r>
          </a:p>
        </p:txBody>
      </p:sp>
      <p:sp>
        <p:nvSpPr>
          <p:cNvPr id="9" name="Content Placeholder 8"/>
          <p:cNvSpPr>
            <a:spLocks noGrp="1"/>
          </p:cNvSpPr>
          <p:nvPr>
            <p:ph sz="quarter" idx="1"/>
          </p:nvPr>
        </p:nvSpPr>
        <p:spPr>
          <a:xfrm>
            <a:off x="3149600" y="1752600"/>
            <a:ext cx="85344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fld id="{2148803B-C1FD-457E-9A88-5029DE57FDEF}" type="datetimeFigureOut">
              <a:rPr lang="en-US"/>
              <a:pPr>
                <a:defRPr/>
              </a:pPr>
              <a:t>10/21/2015</a:t>
            </a:fld>
            <a:endParaRPr lang="en-US" dirty="0"/>
          </a:p>
        </p:txBody>
      </p:sp>
      <p:sp>
        <p:nvSpPr>
          <p:cNvPr id="6" name="Footer Placeholder 2"/>
          <p:cNvSpPr>
            <a:spLocks noGrp="1"/>
          </p:cNvSpPr>
          <p:nvPr>
            <p:ph type="ftr" sz="quarter" idx="11"/>
          </p:nvPr>
        </p:nvSpPr>
        <p:spPr/>
        <p:txBody>
          <a:bodyPr/>
          <a:lstStyle>
            <a:lvl1pPr>
              <a:defRPr>
                <a:solidFill>
                  <a:srgbClr val="106485"/>
                </a:solidFill>
                <a:latin typeface="+mn-lt"/>
              </a:defRPr>
            </a:lvl1pPr>
          </a:lstStyle>
          <a:p>
            <a:pPr>
              <a:defRPr/>
            </a:pPr>
            <a:endParaRPr lang="en-US"/>
          </a:p>
        </p:txBody>
      </p:sp>
      <p:sp>
        <p:nvSpPr>
          <p:cNvPr id="7" name="Slide Number Placeholder 22"/>
          <p:cNvSpPr>
            <a:spLocks noGrp="1"/>
          </p:cNvSpPr>
          <p:nvPr>
            <p:ph type="sldNum" sz="quarter" idx="12"/>
          </p:nvPr>
        </p:nvSpPr>
        <p:spPr/>
        <p:txBody>
          <a:bodyPr/>
          <a:lstStyle>
            <a:lvl1pPr>
              <a:defRPr/>
            </a:lvl1pPr>
          </a:lstStyle>
          <a:p>
            <a:pPr>
              <a:defRPr/>
            </a:pPr>
            <a:fld id="{91F14314-D8DC-4804-8D68-B7EF2A7D0A2D}" type="slidenum">
              <a:rPr lang="en-US"/>
              <a:pPr>
                <a:defRPr/>
              </a:pPr>
              <a:t>‹#›</a:t>
            </a:fld>
            <a:endParaRPr lang="en-US" dirty="0"/>
          </a:p>
        </p:txBody>
      </p:sp>
    </p:spTree>
    <p:extLst>
      <p:ext uri="{BB962C8B-B14F-4D97-AF65-F5344CB8AC3E}">
        <p14:creationId xmlns:p14="http://schemas.microsoft.com/office/powerpoint/2010/main" val="2211326949"/>
      </p:ext>
    </p:extLst>
  </p:cSld>
  <p:clrMapOvr>
    <a:masterClrMapping/>
  </p:clrMapOvr>
  <p:transition>
    <p:fad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Basic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274638"/>
            <a:ext cx="10972800" cy="1143000"/>
          </a:xfrm>
          <a:prstGeom prst="rect">
            <a:avLst/>
          </a:prstGeom>
        </p:spPr>
        <p:txBody>
          <a:bodyPr anchor="b" anchorCtr="0"/>
          <a:lstStyle>
            <a:lvl1pPr>
              <a:lnSpc>
                <a:spcPts val="3200"/>
              </a:lnSpc>
              <a:defRPr sz="3000" b="1" baseline="0">
                <a:solidFill>
                  <a:schemeClr val="bg1"/>
                </a:solidFill>
                <a:effectLst/>
              </a:defRPr>
            </a:lvl1pPr>
          </a:lstStyle>
          <a:p>
            <a:r>
              <a:rPr lang="en-US" dirty="0" smtClean="0"/>
              <a:t>Headline – Myriad Pro, Bold, Shadow, 30pt</a:t>
            </a:r>
            <a:endParaRPr lang="en-US" dirty="0"/>
          </a:p>
        </p:txBody>
      </p:sp>
      <p:sp>
        <p:nvSpPr>
          <p:cNvPr id="3" name="Content Placeholder 2"/>
          <p:cNvSpPr>
            <a:spLocks noGrp="1"/>
          </p:cNvSpPr>
          <p:nvPr>
            <p:ph idx="1" hasCustomPrompt="1"/>
          </p:nvPr>
        </p:nvSpPr>
        <p:spPr>
          <a:xfrm>
            <a:off x="609600" y="1600201"/>
            <a:ext cx="10972800" cy="4191000"/>
          </a:xfrm>
          <a:prstGeom prst="rect">
            <a:avLst/>
          </a:prstGeom>
        </p:spPr>
        <p:txBody>
          <a:bodyPr/>
          <a:lstStyle>
            <a:lvl1pPr>
              <a:buClr>
                <a:schemeClr val="bg1"/>
              </a:buClr>
              <a:buSzPct val="100000"/>
              <a:buFont typeface="Wingdings" pitchFamily="2" charset="2"/>
              <a:buChar char="§"/>
              <a:defRPr sz="2600" b="1" baseline="0">
                <a:solidFill>
                  <a:schemeClr val="bg2"/>
                </a:solidFill>
              </a:defRPr>
            </a:lvl1pPr>
            <a:lvl2pPr>
              <a:buClr>
                <a:schemeClr val="bg1"/>
              </a:buClr>
              <a:buSzPct val="125000"/>
              <a:buFont typeface="Arial" pitchFamily="34" charset="0"/>
              <a:buChar char="•"/>
              <a:defRPr sz="2400">
                <a:solidFill>
                  <a:schemeClr val="bg2"/>
                </a:solidFill>
              </a:defRPr>
            </a:lvl2pPr>
            <a:lvl3pPr>
              <a:buClr>
                <a:schemeClr val="bg1"/>
              </a:buClr>
              <a:buSzPct val="75000"/>
              <a:buFont typeface="Wingdings" pitchFamily="2" charset="2"/>
              <a:buChar char="v"/>
              <a:defRPr sz="2000">
                <a:solidFill>
                  <a:schemeClr val="bg2"/>
                </a:solidFill>
              </a:defRPr>
            </a:lvl3pPr>
            <a:lvl4pPr>
              <a:buClr>
                <a:schemeClr val="bg1"/>
              </a:buClr>
              <a:buSzPct val="70000"/>
              <a:buFont typeface="Courier New" pitchFamily="49" charset="0"/>
              <a:buChar char="o"/>
              <a:defRPr sz="1800" baseline="0">
                <a:solidFill>
                  <a:schemeClr val="bg2"/>
                </a:solidFill>
              </a:defRPr>
            </a:lvl4pPr>
            <a:lvl5pPr>
              <a:buClr>
                <a:schemeClr val="bg1"/>
              </a:buClr>
              <a:buSzPct val="70000"/>
              <a:buFont typeface="Arial" pitchFamily="34" charset="0"/>
              <a:buChar char="•"/>
              <a:defRPr sz="1800">
                <a:solidFill>
                  <a:schemeClr val="bg2"/>
                </a:solidFill>
              </a:defRPr>
            </a:lvl5pPr>
          </a:lstStyle>
          <a:p>
            <a:pPr lvl="0"/>
            <a:r>
              <a:rPr lang="en-US" dirty="0" smtClean="0"/>
              <a:t>First level – Myriad Pro, Bold, 26pt</a:t>
            </a:r>
          </a:p>
          <a:p>
            <a:pPr lvl="1"/>
            <a:r>
              <a:rPr lang="en-US" dirty="0" smtClean="0"/>
              <a:t>Second level – Myriad Pro, 24pt</a:t>
            </a:r>
          </a:p>
          <a:p>
            <a:pPr lvl="2"/>
            <a:r>
              <a:rPr lang="en-US" dirty="0" smtClean="0"/>
              <a:t>Third level – Myriad Pro, 20pt	</a:t>
            </a:r>
          </a:p>
          <a:p>
            <a:pPr lvl="3"/>
            <a:r>
              <a:rPr lang="en-US" dirty="0" smtClean="0"/>
              <a:t>Fourth level – Myriad Pro, 18pt</a:t>
            </a:r>
          </a:p>
          <a:p>
            <a:pPr lvl="4"/>
            <a:r>
              <a:rPr lang="en-US" dirty="0" smtClean="0"/>
              <a:t>Fifth level – Myriad Pro, 18pt</a:t>
            </a:r>
            <a:endParaRPr lang="en-US" dirty="0"/>
          </a:p>
        </p:txBody>
      </p:sp>
      <p:sp>
        <p:nvSpPr>
          <p:cNvPr id="7" name="Text Placeholder 8"/>
          <p:cNvSpPr>
            <a:spLocks noGrp="1"/>
          </p:cNvSpPr>
          <p:nvPr>
            <p:ph type="body" sz="quarter" idx="10" hasCustomPrompt="1"/>
          </p:nvPr>
        </p:nvSpPr>
        <p:spPr>
          <a:xfrm>
            <a:off x="609600" y="5791200"/>
            <a:ext cx="10972800" cy="609600"/>
          </a:xfrm>
          <a:prstGeom prst="rect">
            <a:avLst/>
          </a:prstGeom>
        </p:spPr>
        <p:txBody>
          <a:bodyPr anchor="b" anchorCtr="0"/>
          <a:lstStyle>
            <a:lvl1pPr algn="l">
              <a:lnSpc>
                <a:spcPts val="1100"/>
              </a:lnSpc>
              <a:buNone/>
              <a:defRPr sz="1100" baseline="0">
                <a:solidFill>
                  <a:schemeClr val="tx2"/>
                </a:solidFill>
              </a:defRPr>
            </a:lvl1pPr>
            <a:lvl2pPr algn="ctr">
              <a:defRPr>
                <a:solidFill>
                  <a:schemeClr val="tx2"/>
                </a:solidFill>
              </a:defRPr>
            </a:lvl2pPr>
            <a:lvl3pPr algn="ctr">
              <a:defRPr>
                <a:solidFill>
                  <a:schemeClr val="tx2"/>
                </a:solidFill>
              </a:defRPr>
            </a:lvl3pPr>
            <a:lvl4pPr algn="ctr">
              <a:defRPr>
                <a:solidFill>
                  <a:schemeClr val="tx2"/>
                </a:solidFill>
              </a:defRPr>
            </a:lvl4pPr>
            <a:lvl5pPr algn="ctr">
              <a:defRPr>
                <a:solidFill>
                  <a:schemeClr val="tx2"/>
                </a:solidFill>
              </a:defRPr>
            </a:lvl5pPr>
          </a:lstStyle>
          <a:p>
            <a:pPr lvl="0"/>
            <a:r>
              <a:rPr lang="en-US" dirty="0" smtClean="0"/>
              <a:t>*Citations and references – Myriad Pro, 11pt</a:t>
            </a:r>
            <a:endParaRPr lang="en-US" dirty="0"/>
          </a:p>
        </p:txBody>
      </p:sp>
    </p:spTree>
    <p:extLst>
      <p:ext uri="{BB962C8B-B14F-4D97-AF65-F5344CB8AC3E}">
        <p14:creationId xmlns:p14="http://schemas.microsoft.com/office/powerpoint/2010/main" val="188397262"/>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5" name="Rectangle 7"/>
          <p:cNvSpPr/>
          <p:nvPr/>
        </p:nvSpPr>
        <p:spPr bwMode="white">
          <a:xfrm>
            <a:off x="-12700" y="4572001"/>
            <a:ext cx="12192000" cy="88741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6" name="Rectangle 8"/>
          <p:cNvSpPr/>
          <p:nvPr/>
        </p:nvSpPr>
        <p:spPr>
          <a:xfrm>
            <a:off x="-12699" y="4664075"/>
            <a:ext cx="1951567" cy="712788"/>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7" name="Rectangle 9"/>
          <p:cNvSpPr/>
          <p:nvPr/>
        </p:nvSpPr>
        <p:spPr>
          <a:xfrm>
            <a:off x="2059517" y="4654550"/>
            <a:ext cx="10132483" cy="712788"/>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10"/>
          <p:cNvSpPr/>
          <p:nvPr/>
        </p:nvSpPr>
        <p:spPr bwMode="white">
          <a:xfrm>
            <a:off x="1930401" y="1"/>
            <a:ext cx="133351" cy="6867525"/>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4" name="Text Placeholder 3"/>
          <p:cNvSpPr>
            <a:spLocks noGrp="1"/>
          </p:cNvSpPr>
          <p:nvPr>
            <p:ph type="body" sz="half" idx="2"/>
          </p:nvPr>
        </p:nvSpPr>
        <p:spPr>
          <a:xfrm>
            <a:off x="2133600" y="5486400"/>
            <a:ext cx="9753600" cy="685800"/>
          </a:xfrm>
        </p:spPr>
        <p:txBody>
          <a:bodyPr/>
          <a:lstStyle>
            <a:lvl1pPr marL="0" indent="0">
              <a:buFontTx/>
              <a:buNone/>
              <a:defRPr sz="1700"/>
            </a:lvl1pPr>
            <a:lvl2pPr>
              <a:buFontTx/>
              <a:buNone/>
              <a:defRPr sz="1200"/>
            </a:lvl2pPr>
            <a:lvl3pPr>
              <a:buFontTx/>
              <a:buNone/>
              <a:defRPr sz="1000"/>
            </a:lvl3pPr>
            <a:lvl4pPr>
              <a:buFontTx/>
              <a:buNone/>
              <a:defRPr sz="900"/>
            </a:lvl4pPr>
            <a:lvl5pPr>
              <a:buFontTx/>
              <a:buNone/>
              <a:defRPr sz="900"/>
            </a:lvl5pPr>
          </a:lstStyle>
          <a:p>
            <a:pPr lvl="0"/>
            <a:r>
              <a:rPr lang="en-US" smtClean="0"/>
              <a:t>Click to edit Master text styles</a:t>
            </a:r>
          </a:p>
        </p:txBody>
      </p:sp>
      <p:sp>
        <p:nvSpPr>
          <p:cNvPr id="2" name="Title 1"/>
          <p:cNvSpPr>
            <a:spLocks noGrp="1"/>
          </p:cNvSpPr>
          <p:nvPr>
            <p:ph type="title"/>
          </p:nvPr>
        </p:nvSpPr>
        <p:spPr>
          <a:xfrm>
            <a:off x="2133600" y="4648200"/>
            <a:ext cx="9753600" cy="685800"/>
          </a:xfrm>
        </p:spPr>
        <p:txBody>
          <a:bodyPr/>
          <a:lstStyle>
            <a:lvl1pPr algn="l">
              <a:buNone/>
              <a:defRPr sz="2800"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2080768" y="0"/>
            <a:ext cx="10111232" cy="4568952"/>
          </a:xfrm>
          <a:solidFill>
            <a:schemeClr val="accent1">
              <a:tint val="40000"/>
            </a:schemeClr>
          </a:solidFill>
          <a:ln>
            <a:noFill/>
          </a:ln>
        </p:spPr>
        <p:txBody>
          <a:bodyPr>
            <a:normAutofit/>
          </a:bodyPr>
          <a:lstStyle>
            <a:lvl1pPr marL="0" indent="0">
              <a:buNone/>
              <a:defRPr sz="3200"/>
            </a:lvl1pPr>
          </a:lstStyle>
          <a:p>
            <a:pPr lvl="0"/>
            <a:r>
              <a:rPr lang="en-US" noProof="0" dirty="0" smtClean="0"/>
              <a:t>Click icon to add picture</a:t>
            </a:r>
            <a:endParaRPr lang="en-US" noProof="0" dirty="0"/>
          </a:p>
        </p:txBody>
      </p:sp>
      <p:sp>
        <p:nvSpPr>
          <p:cNvPr id="9" name="Date Placeholder 11"/>
          <p:cNvSpPr>
            <a:spLocks noGrp="1"/>
          </p:cNvSpPr>
          <p:nvPr>
            <p:ph type="dt" sz="half" idx="10"/>
          </p:nvPr>
        </p:nvSpPr>
        <p:spPr>
          <a:xfrm>
            <a:off x="8331200" y="6248401"/>
            <a:ext cx="3556000" cy="365125"/>
          </a:xfrm>
        </p:spPr>
        <p:txBody>
          <a:bodyPr rtlCol="0"/>
          <a:lstStyle>
            <a:lvl1pPr>
              <a:defRPr/>
            </a:lvl1pPr>
          </a:lstStyle>
          <a:p>
            <a:pPr>
              <a:defRPr/>
            </a:pPr>
            <a:fld id="{AEE76F2B-9D41-4F5E-A1B9-74C6EE0A0C3D}" type="datetimeFigureOut">
              <a:rPr lang="en-US"/>
              <a:pPr>
                <a:defRPr/>
              </a:pPr>
              <a:t>10/21/2015</a:t>
            </a:fld>
            <a:endParaRPr lang="en-US" dirty="0"/>
          </a:p>
        </p:txBody>
      </p:sp>
      <p:sp>
        <p:nvSpPr>
          <p:cNvPr id="10" name="Slide Number Placeholder 12"/>
          <p:cNvSpPr>
            <a:spLocks noGrp="1"/>
          </p:cNvSpPr>
          <p:nvPr>
            <p:ph type="sldNum" sz="quarter" idx="11"/>
          </p:nvPr>
        </p:nvSpPr>
        <p:spPr>
          <a:xfrm>
            <a:off x="0" y="4667251"/>
            <a:ext cx="1930400" cy="663575"/>
          </a:xfrm>
        </p:spPr>
        <p:txBody>
          <a:bodyPr rtlCol="0"/>
          <a:lstStyle>
            <a:lvl1pPr>
              <a:defRPr sz="2800"/>
            </a:lvl1pPr>
          </a:lstStyle>
          <a:p>
            <a:pPr>
              <a:defRPr/>
            </a:pPr>
            <a:fld id="{BBA1DD85-3396-4359-8480-0A5F97CA26FF}" type="slidenum">
              <a:rPr lang="en-US"/>
              <a:pPr>
                <a:defRPr/>
              </a:pPr>
              <a:t>‹#›</a:t>
            </a:fld>
            <a:endParaRPr lang="en-US" dirty="0"/>
          </a:p>
        </p:txBody>
      </p:sp>
      <p:sp>
        <p:nvSpPr>
          <p:cNvPr id="11" name="Footer Placeholder 13"/>
          <p:cNvSpPr>
            <a:spLocks noGrp="1"/>
          </p:cNvSpPr>
          <p:nvPr>
            <p:ph type="ftr" sz="quarter" idx="12"/>
          </p:nvPr>
        </p:nvSpPr>
        <p:spPr>
          <a:xfrm>
            <a:off x="2133600" y="6248401"/>
            <a:ext cx="6096000" cy="365125"/>
          </a:xfrm>
        </p:spPr>
        <p:txBody>
          <a:bodyPr rtlCol="0"/>
          <a:lstStyle>
            <a:lvl1pPr>
              <a:defRPr>
                <a:solidFill>
                  <a:srgbClr val="106485"/>
                </a:solidFill>
                <a:latin typeface="+mn-lt"/>
              </a:defRPr>
            </a:lvl1pPr>
          </a:lstStyle>
          <a:p>
            <a:pPr>
              <a:defRPr/>
            </a:pPr>
            <a:endParaRPr lang="en-US"/>
          </a:p>
        </p:txBody>
      </p:sp>
    </p:spTree>
    <p:extLst>
      <p:ext uri="{BB962C8B-B14F-4D97-AF65-F5344CB8AC3E}">
        <p14:creationId xmlns:p14="http://schemas.microsoft.com/office/powerpoint/2010/main" val="343322131"/>
      </p:ext>
    </p:extLst>
  </p:cSld>
  <p:clrMapOvr>
    <a:overrideClrMapping bg1="lt1" tx1="dk1" bg2="lt2" tx2="dk2" accent1="accent1" accent2="accent2" accent3="accent3" accent4="accent4" accent5="accent5" accent6="accent6" hlink="hlink" folHlink="folHlink"/>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13" Type="http://schemas.openxmlformats.org/officeDocument/2006/relationships/slideLayout" Target="../slideLayouts/slideLayout65.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slideLayout" Target="../slideLayouts/slideLayout64.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5" Type="http://schemas.openxmlformats.org/officeDocument/2006/relationships/theme" Target="../theme/theme5.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 Id="rId14" Type="http://schemas.openxmlformats.org/officeDocument/2006/relationships/slideLayout" Target="../slideLayouts/slideLayout66.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3" Type="http://schemas.openxmlformats.org/officeDocument/2006/relationships/slideLayout" Target="../slideLayouts/slideLayout69.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2" Type="http://schemas.openxmlformats.org/officeDocument/2006/relationships/slideLayout" Target="../slideLayouts/slideLayout68.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5" Type="http://schemas.openxmlformats.org/officeDocument/2006/relationships/slideLayout" Target="../slideLayouts/slideLayout71.xml"/><Relationship Id="rId15" Type="http://schemas.openxmlformats.org/officeDocument/2006/relationships/theme" Target="../theme/theme6.xml"/><Relationship Id="rId10" Type="http://schemas.openxmlformats.org/officeDocument/2006/relationships/slideLayout" Target="../slideLayouts/slideLayout76.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812800" y="228600"/>
            <a:ext cx="10871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817033" y="1600201"/>
            <a:ext cx="10871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fontAlgn="auto" latinLnBrk="0" hangingPunct="1">
              <a:spcBef>
                <a:spcPts val="0"/>
              </a:spcBef>
              <a:spcAft>
                <a:spcPts val="0"/>
              </a:spcAft>
              <a:defRPr kumimoji="0" sz="1400">
                <a:solidFill>
                  <a:srgbClr val="106485"/>
                </a:solidFill>
                <a:latin typeface="+mn-lt"/>
              </a:defRPr>
            </a:lvl1pPr>
          </a:lstStyle>
          <a:p>
            <a:pPr>
              <a:defRPr/>
            </a:pPr>
            <a:fld id="{BBA6568B-6A94-4872-A506-AD9C184F53AA}" type="datetimeFigureOut">
              <a:rPr lang="en-US"/>
              <a:pPr>
                <a:defRPr/>
              </a:pPr>
              <a:t>10/21/2015</a:t>
            </a:fld>
            <a:endParaRPr lang="en-US" dirty="0"/>
          </a:p>
        </p:txBody>
      </p:sp>
      <p:sp>
        <p:nvSpPr>
          <p:cNvPr id="3" name="Footer Placeholder 2"/>
          <p:cNvSpPr>
            <a:spLocks noGrp="1"/>
          </p:cNvSpPr>
          <p:nvPr>
            <p:ph type="ftr" sz="quarter" idx="3"/>
          </p:nvPr>
        </p:nvSpPr>
        <p:spPr>
          <a:xfrm>
            <a:off x="812801" y="6248401"/>
            <a:ext cx="7228417"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Franklin Gothic Book" pitchFamily="34" charset="0"/>
              </a:defRPr>
            </a:lvl1pPr>
          </a:lstStyle>
          <a:p>
            <a:pPr>
              <a:defRPr/>
            </a:pPr>
            <a:r>
              <a:rPr lang="en-US">
                <a:solidFill>
                  <a:srgbClr val="106485"/>
                </a:solidFill>
              </a:rPr>
              <a:t>www.HealthyKidsHealthyFuture.org</a:t>
            </a:r>
          </a:p>
        </p:txBody>
      </p:sp>
      <p:sp>
        <p:nvSpPr>
          <p:cNvPr id="7" name="Rectangle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7"/>
          <p:cNvSpPr/>
          <p:nvPr/>
        </p:nvSpPr>
        <p:spPr>
          <a:xfrm>
            <a:off x="0" y="1279525"/>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9" name="Rectangle 8"/>
          <p:cNvSpPr/>
          <p:nvPr/>
        </p:nvSpPr>
        <p:spPr>
          <a:xfrm>
            <a:off x="787400" y="1279525"/>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23" name="Slide Number Placeholder 22"/>
          <p:cNvSpPr>
            <a:spLocks noGrp="1"/>
          </p:cNvSpPr>
          <p:nvPr>
            <p:ph type="sldNum" sz="quarter" idx="4"/>
          </p:nvPr>
        </p:nvSpPr>
        <p:spPr>
          <a:xfrm>
            <a:off x="0" y="1271589"/>
            <a:ext cx="7112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defRPr>
            </a:lvl1pPr>
          </a:lstStyle>
          <a:p>
            <a:pPr>
              <a:defRPr/>
            </a:pPr>
            <a:fld id="{ECFEA606-DB5C-4756-9F49-724A22D18A5B}" type="slidenum">
              <a:rPr lang="en-US"/>
              <a:pPr>
                <a:defRPr/>
              </a:pPr>
              <a:t>‹#›</a:t>
            </a:fld>
            <a:endParaRPr lang="en-US" dirty="0"/>
          </a:p>
        </p:txBody>
      </p:sp>
    </p:spTree>
    <p:extLst>
      <p:ext uri="{BB962C8B-B14F-4D97-AF65-F5344CB8AC3E}">
        <p14:creationId xmlns:p14="http://schemas.microsoft.com/office/powerpoint/2010/main" val="141267289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transition>
    <p:fade/>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EB641B"/>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39639D"/>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812800" y="228600"/>
            <a:ext cx="10871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817033" y="1600201"/>
            <a:ext cx="10871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fontAlgn="auto" latinLnBrk="0" hangingPunct="1">
              <a:spcBef>
                <a:spcPts val="0"/>
              </a:spcBef>
              <a:spcAft>
                <a:spcPts val="0"/>
              </a:spcAft>
              <a:defRPr kumimoji="0" sz="1400">
                <a:solidFill>
                  <a:srgbClr val="106485"/>
                </a:solidFill>
                <a:latin typeface="+mn-lt"/>
              </a:defRPr>
            </a:lvl1pPr>
          </a:lstStyle>
          <a:p>
            <a:pPr>
              <a:defRPr/>
            </a:pPr>
            <a:fld id="{BBA6568B-6A94-4872-A506-AD9C184F53AA}" type="datetimeFigureOut">
              <a:rPr lang="en-US"/>
              <a:pPr>
                <a:defRPr/>
              </a:pPr>
              <a:t>10/21/2015</a:t>
            </a:fld>
            <a:endParaRPr lang="en-US" dirty="0"/>
          </a:p>
        </p:txBody>
      </p:sp>
      <p:sp>
        <p:nvSpPr>
          <p:cNvPr id="3" name="Footer Placeholder 2"/>
          <p:cNvSpPr>
            <a:spLocks noGrp="1"/>
          </p:cNvSpPr>
          <p:nvPr>
            <p:ph type="ftr" sz="quarter" idx="3"/>
          </p:nvPr>
        </p:nvSpPr>
        <p:spPr>
          <a:xfrm>
            <a:off x="812801" y="6248401"/>
            <a:ext cx="7228417"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Franklin Gothic Book" pitchFamily="34" charset="0"/>
              </a:defRPr>
            </a:lvl1pPr>
          </a:lstStyle>
          <a:p>
            <a:pPr>
              <a:defRPr/>
            </a:pPr>
            <a:r>
              <a:rPr lang="en-US">
                <a:solidFill>
                  <a:srgbClr val="106485"/>
                </a:solidFill>
              </a:rPr>
              <a:t>www.HealthyKidsHealthyFuture.org</a:t>
            </a:r>
          </a:p>
        </p:txBody>
      </p:sp>
      <p:sp>
        <p:nvSpPr>
          <p:cNvPr id="7" name="Rectangle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7"/>
          <p:cNvSpPr/>
          <p:nvPr/>
        </p:nvSpPr>
        <p:spPr>
          <a:xfrm>
            <a:off x="0" y="1279525"/>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9" name="Rectangle 8"/>
          <p:cNvSpPr/>
          <p:nvPr/>
        </p:nvSpPr>
        <p:spPr>
          <a:xfrm>
            <a:off x="787400" y="1279525"/>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23" name="Slide Number Placeholder 22"/>
          <p:cNvSpPr>
            <a:spLocks noGrp="1"/>
          </p:cNvSpPr>
          <p:nvPr>
            <p:ph type="sldNum" sz="quarter" idx="4"/>
          </p:nvPr>
        </p:nvSpPr>
        <p:spPr>
          <a:xfrm>
            <a:off x="0" y="1271589"/>
            <a:ext cx="7112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defRPr>
            </a:lvl1pPr>
          </a:lstStyle>
          <a:p>
            <a:pPr>
              <a:defRPr/>
            </a:pPr>
            <a:fld id="{ECFEA606-DB5C-4756-9F49-724A22D18A5B}" type="slidenum">
              <a:rPr lang="en-US"/>
              <a:pPr>
                <a:defRPr/>
              </a:pPr>
              <a:t>‹#›</a:t>
            </a:fld>
            <a:endParaRPr lang="en-US" dirty="0"/>
          </a:p>
        </p:txBody>
      </p:sp>
    </p:spTree>
    <p:extLst>
      <p:ext uri="{BB962C8B-B14F-4D97-AF65-F5344CB8AC3E}">
        <p14:creationId xmlns:p14="http://schemas.microsoft.com/office/powerpoint/2010/main" val="1071674260"/>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 id="2147483687" r:id="rId13"/>
  </p:sldLayoutIdLst>
  <p:transition>
    <p:fade/>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EB641B"/>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39639D"/>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812800" y="228600"/>
            <a:ext cx="10871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817033" y="1600201"/>
            <a:ext cx="10871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fontAlgn="auto" latinLnBrk="0" hangingPunct="1">
              <a:spcBef>
                <a:spcPts val="0"/>
              </a:spcBef>
              <a:spcAft>
                <a:spcPts val="0"/>
              </a:spcAft>
              <a:defRPr kumimoji="0" sz="1400">
                <a:solidFill>
                  <a:srgbClr val="106485"/>
                </a:solidFill>
                <a:latin typeface="+mn-lt"/>
              </a:defRPr>
            </a:lvl1pPr>
          </a:lstStyle>
          <a:p>
            <a:pPr>
              <a:defRPr/>
            </a:pPr>
            <a:fld id="{BBA6568B-6A94-4872-A506-AD9C184F53AA}" type="datetimeFigureOut">
              <a:rPr lang="en-US"/>
              <a:pPr>
                <a:defRPr/>
              </a:pPr>
              <a:t>10/21/2015</a:t>
            </a:fld>
            <a:endParaRPr lang="en-US" dirty="0"/>
          </a:p>
        </p:txBody>
      </p:sp>
      <p:sp>
        <p:nvSpPr>
          <p:cNvPr id="3" name="Footer Placeholder 2"/>
          <p:cNvSpPr>
            <a:spLocks noGrp="1"/>
          </p:cNvSpPr>
          <p:nvPr>
            <p:ph type="ftr" sz="quarter" idx="3"/>
          </p:nvPr>
        </p:nvSpPr>
        <p:spPr>
          <a:xfrm>
            <a:off x="812801" y="6248401"/>
            <a:ext cx="7228417"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Franklin Gothic Book" pitchFamily="34" charset="0"/>
              </a:defRPr>
            </a:lvl1pPr>
          </a:lstStyle>
          <a:p>
            <a:pPr>
              <a:defRPr/>
            </a:pPr>
            <a:r>
              <a:rPr lang="en-US">
                <a:solidFill>
                  <a:srgbClr val="106485"/>
                </a:solidFill>
              </a:rPr>
              <a:t>www.HealthyKidsHealthyFuture.org</a:t>
            </a:r>
          </a:p>
        </p:txBody>
      </p:sp>
      <p:sp>
        <p:nvSpPr>
          <p:cNvPr id="7" name="Rectangle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7"/>
          <p:cNvSpPr/>
          <p:nvPr/>
        </p:nvSpPr>
        <p:spPr>
          <a:xfrm>
            <a:off x="0" y="1279525"/>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9" name="Rectangle 8"/>
          <p:cNvSpPr/>
          <p:nvPr/>
        </p:nvSpPr>
        <p:spPr>
          <a:xfrm>
            <a:off x="787400" y="1279525"/>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23" name="Slide Number Placeholder 22"/>
          <p:cNvSpPr>
            <a:spLocks noGrp="1"/>
          </p:cNvSpPr>
          <p:nvPr>
            <p:ph type="sldNum" sz="quarter" idx="4"/>
          </p:nvPr>
        </p:nvSpPr>
        <p:spPr>
          <a:xfrm>
            <a:off x="0" y="1271589"/>
            <a:ext cx="7112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defRPr>
            </a:lvl1pPr>
          </a:lstStyle>
          <a:p>
            <a:pPr>
              <a:defRPr/>
            </a:pPr>
            <a:fld id="{ECFEA606-DB5C-4756-9F49-724A22D18A5B}" type="slidenum">
              <a:rPr lang="en-US"/>
              <a:pPr>
                <a:defRPr/>
              </a:pPr>
              <a:t>‹#›</a:t>
            </a:fld>
            <a:endParaRPr lang="en-US" dirty="0"/>
          </a:p>
        </p:txBody>
      </p:sp>
    </p:spTree>
    <p:extLst>
      <p:ext uri="{BB962C8B-B14F-4D97-AF65-F5344CB8AC3E}">
        <p14:creationId xmlns:p14="http://schemas.microsoft.com/office/powerpoint/2010/main" val="1462415088"/>
      </p:ext>
    </p:extLst>
  </p:cSld>
  <p:clrMap bg1="lt1" tx1="dk1" bg2="lt2" tx2="dk2" accent1="accent1" accent2="accent2" accent3="accent3" accent4="accent4" accent5="accent5" accent6="accent6" hlink="hlink" folHlink="folHlink"/>
  <p:sldLayoutIdLst>
    <p:sldLayoutId id="2147483689" r:id="rId1"/>
    <p:sldLayoutId id="2147483690" r:id="rId2"/>
    <p:sldLayoutId id="2147483691" r:id="rId3"/>
    <p:sldLayoutId id="2147483692" r:id="rId4"/>
    <p:sldLayoutId id="2147483693" r:id="rId5"/>
    <p:sldLayoutId id="2147483694" r:id="rId6"/>
    <p:sldLayoutId id="2147483695" r:id="rId7"/>
    <p:sldLayoutId id="2147483696" r:id="rId8"/>
    <p:sldLayoutId id="2147483697" r:id="rId9"/>
    <p:sldLayoutId id="2147483698" r:id="rId10"/>
    <p:sldLayoutId id="2147483699" r:id="rId11"/>
    <p:sldLayoutId id="2147483700" r:id="rId12"/>
    <p:sldLayoutId id="2147483701" r:id="rId13"/>
  </p:sldLayoutIdLst>
  <p:transition>
    <p:fade/>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EB641B"/>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39639D"/>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812800" y="228600"/>
            <a:ext cx="10871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817033" y="1600201"/>
            <a:ext cx="10871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fontAlgn="auto" latinLnBrk="0" hangingPunct="1">
              <a:spcBef>
                <a:spcPts val="0"/>
              </a:spcBef>
              <a:spcAft>
                <a:spcPts val="0"/>
              </a:spcAft>
              <a:defRPr kumimoji="0" sz="1400">
                <a:solidFill>
                  <a:srgbClr val="106485"/>
                </a:solidFill>
                <a:latin typeface="+mn-lt"/>
              </a:defRPr>
            </a:lvl1pPr>
          </a:lstStyle>
          <a:p>
            <a:pPr>
              <a:defRPr/>
            </a:pPr>
            <a:fld id="{BBA6568B-6A94-4872-A506-AD9C184F53AA}" type="datetimeFigureOut">
              <a:rPr lang="en-US"/>
              <a:pPr>
                <a:defRPr/>
              </a:pPr>
              <a:t>10/21/2015</a:t>
            </a:fld>
            <a:endParaRPr lang="en-US" dirty="0"/>
          </a:p>
        </p:txBody>
      </p:sp>
      <p:sp>
        <p:nvSpPr>
          <p:cNvPr id="3" name="Footer Placeholder 2"/>
          <p:cNvSpPr>
            <a:spLocks noGrp="1"/>
          </p:cNvSpPr>
          <p:nvPr>
            <p:ph type="ftr" sz="quarter" idx="3"/>
          </p:nvPr>
        </p:nvSpPr>
        <p:spPr>
          <a:xfrm>
            <a:off x="812801" y="6248401"/>
            <a:ext cx="7228417"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Franklin Gothic Book" pitchFamily="34" charset="0"/>
              </a:defRPr>
            </a:lvl1pPr>
          </a:lstStyle>
          <a:p>
            <a:pPr>
              <a:defRPr/>
            </a:pPr>
            <a:r>
              <a:rPr lang="en-US">
                <a:solidFill>
                  <a:srgbClr val="106485"/>
                </a:solidFill>
              </a:rPr>
              <a:t>www.HealthyKidsHealthyFuture.org</a:t>
            </a:r>
          </a:p>
        </p:txBody>
      </p:sp>
      <p:sp>
        <p:nvSpPr>
          <p:cNvPr id="7" name="Rectangle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7"/>
          <p:cNvSpPr/>
          <p:nvPr/>
        </p:nvSpPr>
        <p:spPr>
          <a:xfrm>
            <a:off x="0" y="1279525"/>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9" name="Rectangle 8"/>
          <p:cNvSpPr/>
          <p:nvPr/>
        </p:nvSpPr>
        <p:spPr>
          <a:xfrm>
            <a:off x="787400" y="1279525"/>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23" name="Slide Number Placeholder 22"/>
          <p:cNvSpPr>
            <a:spLocks noGrp="1"/>
          </p:cNvSpPr>
          <p:nvPr>
            <p:ph type="sldNum" sz="quarter" idx="4"/>
          </p:nvPr>
        </p:nvSpPr>
        <p:spPr>
          <a:xfrm>
            <a:off x="0" y="1271589"/>
            <a:ext cx="7112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defRPr>
            </a:lvl1pPr>
          </a:lstStyle>
          <a:p>
            <a:pPr>
              <a:defRPr/>
            </a:pPr>
            <a:fld id="{ECFEA606-DB5C-4756-9F49-724A22D18A5B}" type="slidenum">
              <a:rPr lang="en-US"/>
              <a:pPr>
                <a:defRPr/>
              </a:pPr>
              <a:t>‹#›</a:t>
            </a:fld>
            <a:endParaRPr lang="en-US" dirty="0"/>
          </a:p>
        </p:txBody>
      </p:sp>
    </p:spTree>
    <p:extLst>
      <p:ext uri="{BB962C8B-B14F-4D97-AF65-F5344CB8AC3E}">
        <p14:creationId xmlns:p14="http://schemas.microsoft.com/office/powerpoint/2010/main" val="50631932"/>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Lst>
  <p:transition>
    <p:fade/>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EB641B"/>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39639D"/>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812800" y="228600"/>
            <a:ext cx="10871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817033" y="1600201"/>
            <a:ext cx="10871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fontAlgn="auto" latinLnBrk="0" hangingPunct="1">
              <a:spcBef>
                <a:spcPts val="0"/>
              </a:spcBef>
              <a:spcAft>
                <a:spcPts val="0"/>
              </a:spcAft>
              <a:defRPr kumimoji="0" sz="1400">
                <a:solidFill>
                  <a:srgbClr val="106485"/>
                </a:solidFill>
                <a:latin typeface="+mn-lt"/>
              </a:defRPr>
            </a:lvl1pPr>
          </a:lstStyle>
          <a:p>
            <a:pPr>
              <a:defRPr/>
            </a:pPr>
            <a:fld id="{BBA6568B-6A94-4872-A506-AD9C184F53AA}" type="datetimeFigureOut">
              <a:rPr lang="en-US"/>
              <a:pPr>
                <a:defRPr/>
              </a:pPr>
              <a:t>10/21/2015</a:t>
            </a:fld>
            <a:endParaRPr lang="en-US" dirty="0"/>
          </a:p>
        </p:txBody>
      </p:sp>
      <p:sp>
        <p:nvSpPr>
          <p:cNvPr id="3" name="Footer Placeholder 2"/>
          <p:cNvSpPr>
            <a:spLocks noGrp="1"/>
          </p:cNvSpPr>
          <p:nvPr>
            <p:ph type="ftr" sz="quarter" idx="3"/>
          </p:nvPr>
        </p:nvSpPr>
        <p:spPr>
          <a:xfrm>
            <a:off x="812801" y="6248401"/>
            <a:ext cx="7228417"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Franklin Gothic Book" pitchFamily="34" charset="0"/>
              </a:defRPr>
            </a:lvl1pPr>
          </a:lstStyle>
          <a:p>
            <a:pPr>
              <a:defRPr/>
            </a:pPr>
            <a:r>
              <a:rPr lang="en-US">
                <a:solidFill>
                  <a:srgbClr val="106485"/>
                </a:solidFill>
              </a:rPr>
              <a:t>www.HealthyKidsHealthyFuture.org</a:t>
            </a:r>
          </a:p>
        </p:txBody>
      </p:sp>
      <p:sp>
        <p:nvSpPr>
          <p:cNvPr id="7" name="Rectangle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7"/>
          <p:cNvSpPr/>
          <p:nvPr/>
        </p:nvSpPr>
        <p:spPr>
          <a:xfrm>
            <a:off x="0" y="1279525"/>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9" name="Rectangle 8"/>
          <p:cNvSpPr/>
          <p:nvPr/>
        </p:nvSpPr>
        <p:spPr>
          <a:xfrm>
            <a:off x="787400" y="1279525"/>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23" name="Slide Number Placeholder 22"/>
          <p:cNvSpPr>
            <a:spLocks noGrp="1"/>
          </p:cNvSpPr>
          <p:nvPr>
            <p:ph type="sldNum" sz="quarter" idx="4"/>
          </p:nvPr>
        </p:nvSpPr>
        <p:spPr>
          <a:xfrm>
            <a:off x="0" y="1271589"/>
            <a:ext cx="7112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defRPr>
            </a:lvl1pPr>
          </a:lstStyle>
          <a:p>
            <a:pPr>
              <a:defRPr/>
            </a:pPr>
            <a:fld id="{ECFEA606-DB5C-4756-9F49-724A22D18A5B}" type="slidenum">
              <a:rPr lang="en-US"/>
              <a:pPr>
                <a:defRPr/>
              </a:pPr>
              <a:t>‹#›</a:t>
            </a:fld>
            <a:endParaRPr lang="en-US" dirty="0"/>
          </a:p>
        </p:txBody>
      </p:sp>
    </p:spTree>
    <p:extLst>
      <p:ext uri="{BB962C8B-B14F-4D97-AF65-F5344CB8AC3E}">
        <p14:creationId xmlns:p14="http://schemas.microsoft.com/office/powerpoint/2010/main" val="1222169861"/>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 id="2147483728" r:id="rId12"/>
    <p:sldLayoutId id="2147483729" r:id="rId13"/>
    <p:sldLayoutId id="2147483730" r:id="rId14"/>
  </p:sldLayoutIdLst>
  <p:transition>
    <p:fade/>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EB641B"/>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39639D"/>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812800" y="228600"/>
            <a:ext cx="10871200"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817033" y="1600201"/>
            <a:ext cx="108712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8128000" y="6248401"/>
            <a:ext cx="3556000" cy="365125"/>
          </a:xfrm>
          <a:prstGeom prst="rect">
            <a:avLst/>
          </a:prstGeom>
        </p:spPr>
        <p:txBody>
          <a:bodyPr vert="horz" anchor="ctr" anchorCtr="0"/>
          <a:lstStyle>
            <a:lvl1pPr algn="l" eaLnBrk="1" fontAlgn="auto" latinLnBrk="0" hangingPunct="1">
              <a:spcBef>
                <a:spcPts val="0"/>
              </a:spcBef>
              <a:spcAft>
                <a:spcPts val="0"/>
              </a:spcAft>
              <a:defRPr kumimoji="0" sz="1400">
                <a:solidFill>
                  <a:srgbClr val="106485"/>
                </a:solidFill>
                <a:latin typeface="+mn-lt"/>
              </a:defRPr>
            </a:lvl1pPr>
          </a:lstStyle>
          <a:p>
            <a:pPr>
              <a:defRPr/>
            </a:pPr>
            <a:fld id="{BBA6568B-6A94-4872-A506-AD9C184F53AA}" type="datetimeFigureOut">
              <a:rPr lang="en-US"/>
              <a:pPr>
                <a:defRPr/>
              </a:pPr>
              <a:t>10/21/2015</a:t>
            </a:fld>
            <a:endParaRPr lang="en-US" dirty="0"/>
          </a:p>
        </p:txBody>
      </p:sp>
      <p:sp>
        <p:nvSpPr>
          <p:cNvPr id="3" name="Footer Placeholder 2"/>
          <p:cNvSpPr>
            <a:spLocks noGrp="1"/>
          </p:cNvSpPr>
          <p:nvPr>
            <p:ph type="ftr" sz="quarter" idx="3"/>
          </p:nvPr>
        </p:nvSpPr>
        <p:spPr>
          <a:xfrm>
            <a:off x="812801" y="6248401"/>
            <a:ext cx="7228417" cy="365125"/>
          </a:xfrm>
          <a:prstGeom prst="rect">
            <a:avLst/>
          </a:prstGeom>
        </p:spPr>
        <p:txBody>
          <a:bodyPr vert="horz" anchor="ctr"/>
          <a:lstStyle>
            <a:lvl1pPr algn="r" eaLnBrk="1" fontAlgn="auto" latinLnBrk="0" hangingPunct="1">
              <a:spcBef>
                <a:spcPts val="0"/>
              </a:spcBef>
              <a:spcAft>
                <a:spcPts val="0"/>
              </a:spcAft>
              <a:defRPr kumimoji="0" sz="1400">
                <a:solidFill>
                  <a:schemeClr val="tx2"/>
                </a:solidFill>
                <a:latin typeface="Franklin Gothic Book" pitchFamily="34" charset="0"/>
              </a:defRPr>
            </a:lvl1pPr>
          </a:lstStyle>
          <a:p>
            <a:pPr>
              <a:defRPr/>
            </a:pPr>
            <a:r>
              <a:rPr lang="en-US">
                <a:solidFill>
                  <a:srgbClr val="106485"/>
                </a:solidFill>
              </a:rPr>
              <a:t>www.HealthyKidsHealthyFuture.org</a:t>
            </a:r>
          </a:p>
        </p:txBody>
      </p:sp>
      <p:sp>
        <p:nvSpPr>
          <p:cNvPr id="7" name="Rectangle 6"/>
          <p:cNvSpPr/>
          <p:nvPr/>
        </p:nvSpPr>
        <p:spPr bwMode="white">
          <a:xfrm>
            <a:off x="0" y="1235075"/>
            <a:ext cx="12192000" cy="319088"/>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8" name="Rectangle 7"/>
          <p:cNvSpPr/>
          <p:nvPr/>
        </p:nvSpPr>
        <p:spPr>
          <a:xfrm>
            <a:off x="0" y="1279525"/>
            <a:ext cx="711200" cy="228600"/>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9" name="Rectangle 8"/>
          <p:cNvSpPr/>
          <p:nvPr/>
        </p:nvSpPr>
        <p:spPr>
          <a:xfrm>
            <a:off x="787400" y="1279525"/>
            <a:ext cx="11404600" cy="228600"/>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a:defRPr/>
            </a:pPr>
            <a:endParaRPr lang="en-US" sz="1800" dirty="0">
              <a:solidFill>
                <a:prstClr val="white"/>
              </a:solidFill>
            </a:endParaRPr>
          </a:p>
        </p:txBody>
      </p:sp>
      <p:sp>
        <p:nvSpPr>
          <p:cNvPr id="23" name="Slide Number Placeholder 22"/>
          <p:cNvSpPr>
            <a:spLocks noGrp="1"/>
          </p:cNvSpPr>
          <p:nvPr>
            <p:ph type="sldNum" sz="quarter" idx="4"/>
          </p:nvPr>
        </p:nvSpPr>
        <p:spPr>
          <a:xfrm>
            <a:off x="0" y="1271589"/>
            <a:ext cx="711200" cy="244475"/>
          </a:xfrm>
          <a:prstGeom prst="rect">
            <a:avLst/>
          </a:prstGeom>
        </p:spPr>
        <p:txBody>
          <a:bodyPr vert="horz" anchor="ctr" anchorCtr="0">
            <a:normAutofit/>
          </a:bodyPr>
          <a:lstStyle>
            <a:lvl1pPr algn="ctr" eaLnBrk="1" fontAlgn="auto" latinLnBrk="0" hangingPunct="1">
              <a:spcBef>
                <a:spcPts val="0"/>
              </a:spcBef>
              <a:spcAft>
                <a:spcPts val="0"/>
              </a:spcAft>
              <a:defRPr kumimoji="0" sz="1400" b="1">
                <a:solidFill>
                  <a:srgbClr val="FFFFFF"/>
                </a:solidFill>
                <a:latin typeface="+mn-lt"/>
              </a:defRPr>
            </a:lvl1pPr>
          </a:lstStyle>
          <a:p>
            <a:pPr>
              <a:defRPr/>
            </a:pPr>
            <a:fld id="{ECFEA606-DB5C-4756-9F49-724A22D18A5B}" type="slidenum">
              <a:rPr lang="en-US"/>
              <a:pPr>
                <a:defRPr/>
              </a:pPr>
              <a:t>‹#›</a:t>
            </a:fld>
            <a:endParaRPr lang="en-US" dirty="0"/>
          </a:p>
        </p:txBody>
      </p:sp>
    </p:spTree>
    <p:extLst>
      <p:ext uri="{BB962C8B-B14F-4D97-AF65-F5344CB8AC3E}">
        <p14:creationId xmlns:p14="http://schemas.microsoft.com/office/powerpoint/2010/main" val="3788274893"/>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 id="2147483739" r:id="rId8"/>
    <p:sldLayoutId id="2147483740" r:id="rId9"/>
    <p:sldLayoutId id="2147483741" r:id="rId10"/>
    <p:sldLayoutId id="2147483742" r:id="rId11"/>
    <p:sldLayoutId id="2147483743" r:id="rId12"/>
    <p:sldLayoutId id="2147483744" r:id="rId13"/>
    <p:sldLayoutId id="2147483745" r:id="rId14"/>
  </p:sldLayoutIdLst>
  <p:transition>
    <p:fade/>
  </p:transition>
  <p:txStyles>
    <p:title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p:titleStyle>
    <p:body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EB641B"/>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39639D"/>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8.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9.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56.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56.xml"/><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5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5.xml"/></Relationships>
</file>

<file path=ppt/slides/_rels/slide1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54.xml"/></Relationships>
</file>

<file path=ppt/slides/_rels/slide1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56.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hyperlink" Target="http://healthykidshealthyfuture.org/resources/testimonials.html" TargetMode="External"/><Relationship Id="rId2" Type="http://schemas.openxmlformats.org/officeDocument/2006/relationships/notesSlide" Target="../notesSlides/notesSlide14.xml"/><Relationship Id="rId1" Type="http://schemas.openxmlformats.org/officeDocument/2006/relationships/slideLayout" Target="../slideLayouts/slideLayout54.xml"/><Relationship Id="rId5" Type="http://schemas.openxmlformats.org/officeDocument/2006/relationships/image" Target="../media/image17.png"/><Relationship Id="rId4" Type="http://schemas.openxmlformats.org/officeDocument/2006/relationships/hyperlink" Target="https://survey.nemours.org/s?s=3780"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5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7.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56.xml"/><Relationship Id="rId4" Type="http://schemas.openxmlformats.org/officeDocument/2006/relationships/image" Target="http://healthykidshealthyfuture.org/welcome/_jcr_content/center-column-parsys/textimage_1/image.img.png/1307372913966.png"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56.xml"/><Relationship Id="rId4" Type="http://schemas.openxmlformats.org/officeDocument/2006/relationships/image" Target="http://healthykidshealthyfuture.org/welcome/_jcr_content/center-column-parsys/textimage_2/image.img.png/1307548051017.pn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56.xml"/><Relationship Id="rId4" Type="http://schemas.openxmlformats.org/officeDocument/2006/relationships/image" Target="http://healthykidshealthyfuture.org/welcome/_jcr_content/center-column-parsys/textimage_10/image.img.png/1307542453084.png" TargetMode="External"/></Relationships>
</file>

<file path=ppt/slides/_rels/slide2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8.xml"/><Relationship Id="rId1" Type="http://schemas.openxmlformats.org/officeDocument/2006/relationships/slideLayout" Target="../slideLayouts/slideLayout56.xml"/><Relationship Id="rId4" Type="http://schemas.openxmlformats.org/officeDocument/2006/relationships/image" Target="http://healthykidshealthyfuture.org/welcome/_jcr_content/center-column-parsys/textimage_10/image.img.png/1307542453084.png" TargetMode="External"/></Relationships>
</file>

<file path=ppt/slides/_rels/slide2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9.xml"/><Relationship Id="rId1" Type="http://schemas.openxmlformats.org/officeDocument/2006/relationships/slideLayout" Target="../slideLayouts/slideLayout56.xml"/><Relationship Id="rId5" Type="http://schemas.openxmlformats.org/officeDocument/2006/relationships/image" Target="../media/image23.png"/><Relationship Id="rId4" Type="http://schemas.openxmlformats.org/officeDocument/2006/relationships/image" Target="http://healthykidshealthyfuture.org/welcome/_jcr_content/center-column-parsys/textimage_5/image.img.png/1308940615591.png"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54.xml"/></Relationships>
</file>

<file path=ppt/slides/_rels/slide2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5.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64.xml"/><Relationship Id="rId6" Type="http://schemas.openxmlformats.org/officeDocument/2006/relationships/image" Target="../media/image32.png"/><Relationship Id="rId5" Type="http://schemas.openxmlformats.org/officeDocument/2006/relationships/image" Target="../media/image31.emf"/><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hyperlink" Target="http://www.healthykidshealthyfuture.org/content/hkhf/home/resources/webinars.html" TargetMode="External"/><Relationship Id="rId2" Type="http://schemas.openxmlformats.org/officeDocument/2006/relationships/notesSlide" Target="../notesSlides/notesSlide23.xml"/><Relationship Id="rId1" Type="http://schemas.openxmlformats.org/officeDocument/2006/relationships/slideLayout" Target="../slideLayouts/slideLayout59.xml"/><Relationship Id="rId4" Type="http://schemas.openxmlformats.org/officeDocument/2006/relationships/image" Target="../media/image33.png"/></Relationships>
</file>

<file path=ppt/slides/_rels/slide29.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5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7.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2.xml"/><Relationship Id="rId5" Type="http://schemas.openxmlformats.org/officeDocument/2006/relationships/image" Target="../media/image40.png"/><Relationship Id="rId4" Type="http://schemas.openxmlformats.org/officeDocument/2006/relationships/image" Target="../media/image39.png"/></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7.xml"/><Relationship Id="rId4" Type="http://schemas.openxmlformats.org/officeDocument/2006/relationships/image" Target="../media/image43.png"/></Relationships>
</file>

<file path=ppt/slides/_rels/slide3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3" Type="http://schemas.openxmlformats.org/officeDocument/2006/relationships/hyperlink" Target="http://www.healthykidshealthyfuture.org/" TargetMode="External"/><Relationship Id="rId2" Type="http://schemas.openxmlformats.org/officeDocument/2006/relationships/notesSlide" Target="../notesSlides/notesSlide27.xml"/><Relationship Id="rId1" Type="http://schemas.openxmlformats.org/officeDocument/2006/relationships/slideLayout" Target="../slideLayouts/slideLayout3.xml"/><Relationship Id="rId4" Type="http://schemas.openxmlformats.org/officeDocument/2006/relationships/hyperlink" Target="mailto:LMCChelp@cdc.gov"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3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133600" y="1981200"/>
            <a:ext cx="8229600" cy="3886200"/>
          </a:xfrm>
        </p:spPr>
        <p:txBody>
          <a:bodyPr/>
          <a:lstStyle/>
          <a:p>
            <a:pPr>
              <a:defRPr/>
            </a:pPr>
            <a:r>
              <a:rPr lang="en-US" dirty="0" smtClean="0"/>
              <a:t/>
            </a:r>
            <a:br>
              <a:rPr lang="en-US" dirty="0" smtClean="0"/>
            </a:br>
            <a:endParaRPr lang="en-US" sz="3600" dirty="0"/>
          </a:p>
        </p:txBody>
      </p:sp>
      <p:sp>
        <p:nvSpPr>
          <p:cNvPr id="4" name="Rectangle 3"/>
          <p:cNvSpPr/>
          <p:nvPr/>
        </p:nvSpPr>
        <p:spPr>
          <a:xfrm>
            <a:off x="2438400" y="152400"/>
            <a:ext cx="7620000" cy="29718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solidFill>
                <a:prstClr val="white"/>
              </a:solidFill>
            </a:endParaRPr>
          </a:p>
        </p:txBody>
      </p:sp>
      <p:pic>
        <p:nvPicPr>
          <p:cNvPr id="5" name="Picture 4" descr="Let's Move Child Care icon.jpg"/>
          <p:cNvPicPr>
            <a:picLocks noChangeAspect="1"/>
          </p:cNvPicPr>
          <p:nvPr/>
        </p:nvPicPr>
        <p:blipFill>
          <a:blip r:embed="rId3" cstate="print"/>
          <a:srcRect l="-2353" t="-7320" r="-2352" b="-9628"/>
          <a:stretch>
            <a:fillRect/>
          </a:stretch>
        </p:blipFill>
        <p:spPr>
          <a:xfrm>
            <a:off x="2613026" y="304800"/>
            <a:ext cx="7216775" cy="2590800"/>
          </a:xfrm>
          <a:prstGeom prst="rect">
            <a:avLst/>
          </a:prstGeom>
          <a:solidFill>
            <a:schemeClr val="tx1"/>
          </a:solidFill>
          <a:ln w="38100" cap="sq">
            <a:solidFill>
              <a:schemeClr val="accent6">
                <a:lumMod val="60000"/>
                <a:lumOff val="40000"/>
              </a:schemeClr>
            </a:solidFill>
            <a:prstDash val="solid"/>
            <a:miter lim="800000"/>
          </a:ln>
          <a:effectLst>
            <a:outerShdw blurRad="50800" dist="38100" dir="2700000" algn="tl" rotWithShape="0">
              <a:srgbClr val="000000">
                <a:alpha val="43000"/>
              </a:srgbClr>
            </a:outerShdw>
          </a:effectLst>
        </p:spPr>
      </p:pic>
      <p:sp>
        <p:nvSpPr>
          <p:cNvPr id="15365" name="Subtitle 7"/>
          <p:cNvSpPr>
            <a:spLocks noGrp="1"/>
          </p:cNvSpPr>
          <p:nvPr>
            <p:ph type="subTitle" idx="1"/>
          </p:nvPr>
        </p:nvSpPr>
        <p:spPr>
          <a:xfrm>
            <a:off x="3886200" y="6049963"/>
            <a:ext cx="6705600" cy="685800"/>
          </a:xfrm>
        </p:spPr>
        <p:txBody>
          <a:bodyPr/>
          <a:lstStyle/>
          <a:p>
            <a:pPr algn="r"/>
            <a:r>
              <a:rPr lang="en-US" sz="2400" dirty="0">
                <a:latin typeface="Franklin Gothic Book" pitchFamily="34" charset="0"/>
              </a:rPr>
              <a:t>www.HealthyKidsHealthyFuture.org</a:t>
            </a:r>
          </a:p>
        </p:txBody>
      </p:sp>
      <p:sp>
        <p:nvSpPr>
          <p:cNvPr id="6" name="TextBox 5"/>
          <p:cNvSpPr txBox="1"/>
          <p:nvPr/>
        </p:nvSpPr>
        <p:spPr>
          <a:xfrm>
            <a:off x="2514600" y="3276600"/>
            <a:ext cx="8534400" cy="1754326"/>
          </a:xfrm>
          <a:prstGeom prst="rect">
            <a:avLst/>
          </a:prstGeom>
          <a:noFill/>
        </p:spPr>
        <p:txBody>
          <a:bodyPr wrap="square" rtlCol="0">
            <a:spAutoFit/>
          </a:bodyPr>
          <a:lstStyle/>
          <a:p>
            <a:pPr fontAlgn="base">
              <a:spcBef>
                <a:spcPct val="0"/>
              </a:spcBef>
              <a:spcAft>
                <a:spcPct val="0"/>
              </a:spcAft>
            </a:pPr>
            <a:r>
              <a:rPr lang="en-US" sz="3600" b="1" dirty="0" smtClean="0">
                <a:solidFill>
                  <a:prstClr val="white"/>
                </a:solidFill>
                <a:latin typeface="+mj-lt"/>
              </a:rPr>
              <a:t>CCFP Roundtable Discussion</a:t>
            </a:r>
            <a:endParaRPr lang="en-US" sz="3600" b="1" dirty="0">
              <a:solidFill>
                <a:prstClr val="white"/>
              </a:solidFill>
              <a:latin typeface="+mj-lt"/>
            </a:endParaRPr>
          </a:p>
          <a:p>
            <a:pPr fontAlgn="base">
              <a:spcBef>
                <a:spcPct val="0"/>
              </a:spcBef>
              <a:spcAft>
                <a:spcPct val="0"/>
              </a:spcAft>
            </a:pPr>
            <a:r>
              <a:rPr lang="en-US" sz="2400" dirty="0" smtClean="0">
                <a:solidFill>
                  <a:prstClr val="white"/>
                </a:solidFill>
              </a:rPr>
              <a:t>Universal City, California — October 2015</a:t>
            </a:r>
            <a:endParaRPr lang="en-US" sz="2400" dirty="0">
              <a:solidFill>
                <a:prstClr val="white"/>
              </a:solidFill>
            </a:endParaRPr>
          </a:p>
          <a:p>
            <a:pPr fontAlgn="base">
              <a:spcBef>
                <a:spcPct val="0"/>
              </a:spcBef>
              <a:spcAft>
                <a:spcPct val="0"/>
              </a:spcAft>
            </a:pPr>
            <a:r>
              <a:rPr lang="en-US" sz="2400" dirty="0" smtClean="0">
                <a:solidFill>
                  <a:prstClr val="white"/>
                </a:solidFill>
              </a:rPr>
              <a:t>Rachel Powell, PhD, MPH</a:t>
            </a:r>
          </a:p>
          <a:p>
            <a:pPr fontAlgn="base">
              <a:spcBef>
                <a:spcPct val="0"/>
              </a:spcBef>
              <a:spcAft>
                <a:spcPct val="0"/>
              </a:spcAft>
            </a:pPr>
            <a:r>
              <a:rPr lang="en-US" sz="2400" dirty="0" smtClean="0">
                <a:solidFill>
                  <a:prstClr val="white"/>
                </a:solidFill>
              </a:rPr>
              <a:t>Centers </a:t>
            </a:r>
            <a:r>
              <a:rPr lang="en-US" sz="2400" dirty="0">
                <a:solidFill>
                  <a:prstClr val="white"/>
                </a:solidFill>
              </a:rPr>
              <a:t>for Disease Control and Prevention</a:t>
            </a:r>
          </a:p>
        </p:txBody>
      </p:sp>
      <p:sp>
        <p:nvSpPr>
          <p:cNvPr id="7" name="TextBox 6"/>
          <p:cNvSpPr txBox="1"/>
          <p:nvPr/>
        </p:nvSpPr>
        <p:spPr>
          <a:xfrm>
            <a:off x="1774371" y="5562601"/>
            <a:ext cx="8763000" cy="430887"/>
          </a:xfrm>
          <a:prstGeom prst="rect">
            <a:avLst/>
          </a:prstGeom>
          <a:noFill/>
        </p:spPr>
        <p:txBody>
          <a:bodyPr wrap="square" rtlCol="0">
            <a:spAutoFit/>
          </a:bodyPr>
          <a:lstStyle/>
          <a:p>
            <a:pPr fontAlgn="base">
              <a:spcBef>
                <a:spcPct val="0"/>
              </a:spcBef>
              <a:spcAft>
                <a:spcPct val="0"/>
              </a:spcAft>
            </a:pPr>
            <a:r>
              <a:rPr lang="en-US" sz="1100" dirty="0">
                <a:solidFill>
                  <a:prstClr val="white"/>
                </a:solidFill>
                <a:latin typeface="Arial" pitchFamily="34" charset="0"/>
              </a:rPr>
              <a:t>Disclaimer: The findings of this presentation are the conclusions of the presenter and do not necessarily represent the official policies of the CDC nor does the  mention of any names or organizations imply endorsement by the Federal government.</a:t>
            </a:r>
          </a:p>
        </p:txBody>
      </p:sp>
    </p:spTree>
    <p:extLst>
      <p:ext uri="{BB962C8B-B14F-4D97-AF65-F5344CB8AC3E}">
        <p14:creationId xmlns:p14="http://schemas.microsoft.com/office/powerpoint/2010/main" val="1004106151"/>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6400" y="2971800"/>
            <a:ext cx="1752600" cy="1217714"/>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2400" b="1" dirty="0">
                <a:solidFill>
                  <a:srgbClr val="0070C0"/>
                </a:solidFill>
              </a:rPr>
              <a:t>Sign up</a:t>
            </a:r>
          </a:p>
        </p:txBody>
      </p:sp>
      <p:sp>
        <p:nvSpPr>
          <p:cNvPr id="5" name="Rounded Rectangle 4"/>
          <p:cNvSpPr/>
          <p:nvPr/>
        </p:nvSpPr>
        <p:spPr>
          <a:xfrm>
            <a:off x="3962400" y="2971800"/>
            <a:ext cx="1752600" cy="1217714"/>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2400" b="1" dirty="0">
                <a:solidFill>
                  <a:srgbClr val="0070C0"/>
                </a:solidFill>
              </a:rPr>
              <a:t>Take Checklist Quiz</a:t>
            </a:r>
          </a:p>
        </p:txBody>
      </p:sp>
      <p:sp>
        <p:nvSpPr>
          <p:cNvPr id="6" name="Rounded Rectangle 5"/>
          <p:cNvSpPr/>
          <p:nvPr/>
        </p:nvSpPr>
        <p:spPr>
          <a:xfrm>
            <a:off x="6172200" y="2983182"/>
            <a:ext cx="1752600" cy="1217714"/>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2400" b="1" dirty="0">
                <a:solidFill>
                  <a:srgbClr val="0070C0"/>
                </a:solidFill>
              </a:rPr>
              <a:t>Meet all best practices?</a:t>
            </a:r>
          </a:p>
        </p:txBody>
      </p:sp>
      <p:sp>
        <p:nvSpPr>
          <p:cNvPr id="7" name="Rounded Rectangle 6"/>
          <p:cNvSpPr/>
          <p:nvPr/>
        </p:nvSpPr>
        <p:spPr>
          <a:xfrm>
            <a:off x="7391400" y="609600"/>
            <a:ext cx="3124200" cy="1900535"/>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2400" b="1" dirty="0">
                <a:solidFill>
                  <a:srgbClr val="0070C0"/>
                </a:solidFill>
              </a:rPr>
              <a:t>Become a Recognized Let’s Move! Child Care Provider &amp; celebrate your success!</a:t>
            </a:r>
          </a:p>
        </p:txBody>
      </p:sp>
      <p:sp>
        <p:nvSpPr>
          <p:cNvPr id="10" name="Right Arrow 9"/>
          <p:cNvSpPr/>
          <p:nvPr/>
        </p:nvSpPr>
        <p:spPr>
          <a:xfrm>
            <a:off x="3557649" y="3418014"/>
            <a:ext cx="304800" cy="325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Right Arrow 10"/>
          <p:cNvSpPr/>
          <p:nvPr/>
        </p:nvSpPr>
        <p:spPr>
          <a:xfrm>
            <a:off x="5791200" y="3429396"/>
            <a:ext cx="304800" cy="325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Right Arrow 11"/>
          <p:cNvSpPr/>
          <p:nvPr/>
        </p:nvSpPr>
        <p:spPr>
          <a:xfrm rot="19338462">
            <a:off x="7884226" y="2646514"/>
            <a:ext cx="304800" cy="325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3" name="Right Arrow 12"/>
          <p:cNvSpPr/>
          <p:nvPr/>
        </p:nvSpPr>
        <p:spPr>
          <a:xfrm rot="1868772">
            <a:off x="7986955" y="4115134"/>
            <a:ext cx="304800" cy="325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4" name="TextBox 13"/>
          <p:cNvSpPr txBox="1"/>
          <p:nvPr/>
        </p:nvSpPr>
        <p:spPr>
          <a:xfrm>
            <a:off x="7010400" y="2510136"/>
            <a:ext cx="1371600" cy="461665"/>
          </a:xfrm>
          <a:prstGeom prst="rect">
            <a:avLst/>
          </a:prstGeom>
          <a:noFill/>
        </p:spPr>
        <p:txBody>
          <a:bodyPr wrap="square" rtlCol="0">
            <a:spAutoFit/>
          </a:bodyPr>
          <a:lstStyle/>
          <a:p>
            <a:pPr fontAlgn="base">
              <a:spcBef>
                <a:spcPct val="0"/>
              </a:spcBef>
              <a:spcAft>
                <a:spcPct val="0"/>
              </a:spcAft>
            </a:pPr>
            <a:r>
              <a:rPr lang="en-US" sz="2400" b="1" dirty="0">
                <a:solidFill>
                  <a:srgbClr val="FF0000"/>
                </a:solidFill>
                <a:latin typeface="Arial" pitchFamily="34" charset="0"/>
              </a:rPr>
              <a:t>Yes</a:t>
            </a:r>
          </a:p>
        </p:txBody>
      </p:sp>
      <p:sp>
        <p:nvSpPr>
          <p:cNvPr id="15" name="TextBox 14"/>
          <p:cNvSpPr txBox="1"/>
          <p:nvPr/>
        </p:nvSpPr>
        <p:spPr>
          <a:xfrm>
            <a:off x="7086600" y="4191001"/>
            <a:ext cx="1371600" cy="461665"/>
          </a:xfrm>
          <a:prstGeom prst="rect">
            <a:avLst/>
          </a:prstGeom>
          <a:noFill/>
        </p:spPr>
        <p:txBody>
          <a:bodyPr wrap="square" rtlCol="0">
            <a:spAutoFit/>
          </a:bodyPr>
          <a:lstStyle/>
          <a:p>
            <a:pPr fontAlgn="base">
              <a:spcBef>
                <a:spcPct val="0"/>
              </a:spcBef>
              <a:spcAft>
                <a:spcPct val="0"/>
              </a:spcAft>
            </a:pPr>
            <a:r>
              <a:rPr lang="en-US" sz="2400" b="1" dirty="0">
                <a:solidFill>
                  <a:srgbClr val="FF0000"/>
                </a:solidFill>
                <a:latin typeface="Arial" pitchFamily="34" charset="0"/>
              </a:rPr>
              <a:t>No</a:t>
            </a:r>
          </a:p>
        </p:txBody>
      </p:sp>
      <p:sp>
        <p:nvSpPr>
          <p:cNvPr id="3" name="Title 2"/>
          <p:cNvSpPr>
            <a:spLocks noGrp="1"/>
          </p:cNvSpPr>
          <p:nvPr>
            <p:ph type="title"/>
          </p:nvPr>
        </p:nvSpPr>
        <p:spPr/>
        <p:txBody>
          <a:bodyPr/>
          <a:lstStyle/>
          <a:p>
            <a:r>
              <a:rPr lang="en-US" dirty="0" smtClean="0"/>
              <a:t>As of September 30, 2015</a:t>
            </a:r>
            <a:endParaRPr lang="en-US" dirty="0"/>
          </a:p>
        </p:txBody>
      </p:sp>
      <p:sp>
        <p:nvSpPr>
          <p:cNvPr id="8" name="TextBox 7"/>
          <p:cNvSpPr txBox="1"/>
          <p:nvPr/>
        </p:nvSpPr>
        <p:spPr>
          <a:xfrm>
            <a:off x="1601675" y="2542627"/>
            <a:ext cx="2259957" cy="369332"/>
          </a:xfrm>
          <a:prstGeom prst="rect">
            <a:avLst/>
          </a:prstGeom>
          <a:noFill/>
        </p:spPr>
        <p:txBody>
          <a:bodyPr wrap="square" rtlCol="0">
            <a:spAutoFit/>
          </a:bodyPr>
          <a:lstStyle/>
          <a:p>
            <a:r>
              <a:rPr lang="en-US" b="1" dirty="0" smtClean="0"/>
              <a:t>17,850 providers</a:t>
            </a:r>
            <a:endParaRPr lang="en-US" b="1" dirty="0"/>
          </a:p>
        </p:txBody>
      </p:sp>
      <p:sp>
        <p:nvSpPr>
          <p:cNvPr id="16" name="TextBox 15"/>
          <p:cNvSpPr txBox="1"/>
          <p:nvPr/>
        </p:nvSpPr>
        <p:spPr>
          <a:xfrm>
            <a:off x="1702443" y="4277777"/>
            <a:ext cx="2259957" cy="923330"/>
          </a:xfrm>
          <a:prstGeom prst="rect">
            <a:avLst/>
          </a:prstGeom>
          <a:noFill/>
        </p:spPr>
        <p:txBody>
          <a:bodyPr wrap="square" rtlCol="0">
            <a:spAutoFit/>
          </a:bodyPr>
          <a:lstStyle/>
          <a:p>
            <a:r>
              <a:rPr lang="en-US" b="1" dirty="0" smtClean="0"/>
              <a:t>1,027,295 children served by registered providers </a:t>
            </a:r>
            <a:endParaRPr lang="en-US" b="1" dirty="0"/>
          </a:p>
        </p:txBody>
      </p:sp>
      <p:sp>
        <p:nvSpPr>
          <p:cNvPr id="17" name="TextBox 16"/>
          <p:cNvSpPr txBox="1"/>
          <p:nvPr/>
        </p:nvSpPr>
        <p:spPr>
          <a:xfrm>
            <a:off x="8409972" y="4189514"/>
            <a:ext cx="2259957" cy="923330"/>
          </a:xfrm>
          <a:prstGeom prst="rect">
            <a:avLst/>
          </a:prstGeom>
          <a:noFill/>
        </p:spPr>
        <p:txBody>
          <a:bodyPr wrap="square" rtlCol="0">
            <a:spAutoFit/>
          </a:bodyPr>
          <a:lstStyle/>
          <a:p>
            <a:r>
              <a:rPr lang="en-US" b="1" dirty="0" smtClean="0"/>
              <a:t>2,846 of quizzes show meeting </a:t>
            </a:r>
            <a:r>
              <a:rPr lang="en-US" b="1" u="sng" dirty="0" smtClean="0"/>
              <a:t>&gt;</a:t>
            </a:r>
            <a:r>
              <a:rPr lang="en-US" b="1" dirty="0" smtClean="0"/>
              <a:t> 75</a:t>
            </a:r>
            <a:r>
              <a:rPr lang="en-US" b="1" dirty="0"/>
              <a:t>% best practices</a:t>
            </a:r>
          </a:p>
        </p:txBody>
      </p:sp>
      <p:sp>
        <p:nvSpPr>
          <p:cNvPr id="18" name="TextBox 17"/>
          <p:cNvSpPr txBox="1"/>
          <p:nvPr/>
        </p:nvSpPr>
        <p:spPr>
          <a:xfrm>
            <a:off x="8458200" y="2542627"/>
            <a:ext cx="2259957" cy="923330"/>
          </a:xfrm>
          <a:prstGeom prst="rect">
            <a:avLst/>
          </a:prstGeom>
          <a:noFill/>
        </p:spPr>
        <p:txBody>
          <a:bodyPr wrap="square" rtlCol="0">
            <a:spAutoFit/>
          </a:bodyPr>
          <a:lstStyle/>
          <a:p>
            <a:r>
              <a:rPr lang="en-US" b="1" dirty="0" smtClean="0"/>
              <a:t>1,344 of quizzes show meeting 100% best practices </a:t>
            </a:r>
            <a:endParaRPr lang="en-US" b="1" dirty="0"/>
          </a:p>
        </p:txBody>
      </p:sp>
      <p:sp>
        <p:nvSpPr>
          <p:cNvPr id="19" name="TextBox 18"/>
          <p:cNvSpPr txBox="1"/>
          <p:nvPr/>
        </p:nvSpPr>
        <p:spPr>
          <a:xfrm>
            <a:off x="3962400" y="2542627"/>
            <a:ext cx="2259957" cy="369332"/>
          </a:xfrm>
          <a:prstGeom prst="rect">
            <a:avLst/>
          </a:prstGeom>
          <a:noFill/>
        </p:spPr>
        <p:txBody>
          <a:bodyPr wrap="square" rtlCol="0">
            <a:spAutoFit/>
          </a:bodyPr>
          <a:lstStyle/>
          <a:p>
            <a:r>
              <a:rPr lang="en-US" b="1" dirty="0" smtClean="0"/>
              <a:t>12,139 providers</a:t>
            </a:r>
            <a:endParaRPr lang="en-US" b="1" dirty="0"/>
          </a:p>
        </p:txBody>
      </p:sp>
    </p:spTree>
    <p:extLst>
      <p:ext uri="{BB962C8B-B14F-4D97-AF65-F5344CB8AC3E}">
        <p14:creationId xmlns:p14="http://schemas.microsoft.com/office/powerpoint/2010/main" val="170193690"/>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3600" i="1" dirty="0"/>
              <a:t>Sign Up &amp; Let’s Move! </a:t>
            </a:r>
            <a:r>
              <a:rPr lang="en-US" sz="3600" dirty="0"/>
              <a:t>Child Care Quiz</a:t>
            </a:r>
          </a:p>
        </p:txBody>
      </p:sp>
    </p:spTree>
    <p:extLst>
      <p:ext uri="{BB962C8B-B14F-4D97-AF65-F5344CB8AC3E}">
        <p14:creationId xmlns:p14="http://schemas.microsoft.com/office/powerpoint/2010/main" val="2240567613"/>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Sign Up!</a:t>
            </a:r>
            <a:endParaRPr lang="en-US" dirty="0"/>
          </a:p>
        </p:txBody>
      </p:sp>
      <p:pic>
        <p:nvPicPr>
          <p:cNvPr id="4098"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4323" t="16779" r="17254" b="8130"/>
          <a:stretch/>
        </p:blipFill>
        <p:spPr bwMode="auto">
          <a:xfrm>
            <a:off x="2362200" y="1636964"/>
            <a:ext cx="7570804" cy="503465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Oval 6"/>
          <p:cNvSpPr/>
          <p:nvPr/>
        </p:nvSpPr>
        <p:spPr>
          <a:xfrm>
            <a:off x="2743200" y="1524001"/>
            <a:ext cx="5181600" cy="814385"/>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3411405636"/>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Take the Checklist Quiz</a:t>
            </a:r>
            <a:endParaRPr lang="en-US" dirty="0"/>
          </a:p>
        </p:txBody>
      </p:sp>
      <p:sp>
        <p:nvSpPr>
          <p:cNvPr id="5" name="Text Placeholder 2"/>
          <p:cNvSpPr>
            <a:spLocks noGrp="1"/>
          </p:cNvSpPr>
          <p:nvPr>
            <p:ph idx="1"/>
          </p:nvPr>
        </p:nvSpPr>
        <p:spPr>
          <a:xfrm>
            <a:off x="1828801" y="5334001"/>
            <a:ext cx="4940085" cy="1263521"/>
          </a:xfrm>
        </p:spPr>
        <p:txBody>
          <a:bodyPr/>
          <a:lstStyle/>
          <a:p>
            <a:pPr marL="0" indent="0">
              <a:spcBef>
                <a:spcPts val="1200"/>
              </a:spcBef>
              <a:spcAft>
                <a:spcPts val="1200"/>
              </a:spcAft>
              <a:buNone/>
              <a:defRPr/>
            </a:pPr>
            <a:r>
              <a:rPr lang="en-US" sz="2800" dirty="0">
                <a:cs typeface="Calibri" pitchFamily="34" charset="0"/>
              </a:rPr>
              <a:t>See where you are and make a manageable action plan to achieve the LMCC goals</a:t>
            </a:r>
            <a:endParaRPr lang="en-US" dirty="0" smtClean="0">
              <a:latin typeface="Calibri" pitchFamily="34" charset="0"/>
              <a:cs typeface="Calibri" pitchFamily="34" charset="0"/>
            </a:endParaRPr>
          </a:p>
          <a:p>
            <a:pPr>
              <a:spcBef>
                <a:spcPts val="1200"/>
              </a:spcBef>
              <a:spcAft>
                <a:spcPts val="600"/>
              </a:spcAft>
              <a:buNone/>
              <a:defRPr/>
            </a:pPr>
            <a:endParaRPr lang="en-US" dirty="0" smtClean="0">
              <a:latin typeface="Calibri" pitchFamily="34" charset="0"/>
              <a:cs typeface="Calibri" pitchFamily="34" charset="0"/>
            </a:endParaRPr>
          </a:p>
          <a:p>
            <a:pPr marL="0" indent="0">
              <a:buNone/>
              <a:defRPr/>
            </a:pPr>
            <a:endParaRPr lang="en-US" dirty="0" smtClean="0">
              <a:latin typeface="Calibri" pitchFamily="34" charset="0"/>
              <a:cs typeface="Calibri" pitchFamily="34" charset="0"/>
            </a:endParaRPr>
          </a:p>
          <a:p>
            <a:pPr>
              <a:buFont typeface="Wingdings" pitchFamily="2" charset="2"/>
              <a:buNone/>
              <a:defRPr/>
            </a:pPr>
            <a:endParaRPr lang="en-US" dirty="0" smtClean="0">
              <a:latin typeface="Calibri" pitchFamily="34" charset="0"/>
              <a:cs typeface="Calibri" pitchFamily="34" charset="0"/>
            </a:endParaRPr>
          </a:p>
        </p:txBody>
      </p:sp>
      <p:pic>
        <p:nvPicPr>
          <p:cNvPr id="5124"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2619" t="15635" r="12934" b="12351"/>
          <a:stretch/>
        </p:blipFill>
        <p:spPr bwMode="auto">
          <a:xfrm>
            <a:off x="1828800" y="2209800"/>
            <a:ext cx="4940084" cy="28956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Oval 6"/>
          <p:cNvSpPr/>
          <p:nvPr/>
        </p:nvSpPr>
        <p:spPr>
          <a:xfrm>
            <a:off x="2286000" y="3581400"/>
            <a:ext cx="1182584" cy="45583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pic>
        <p:nvPicPr>
          <p:cNvPr id="5125" name="Picture 5"/>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8843" t="27442" r="20809" b="11637"/>
          <a:stretch/>
        </p:blipFill>
        <p:spPr bwMode="auto">
          <a:xfrm>
            <a:off x="7010400" y="4002126"/>
            <a:ext cx="3497336" cy="220654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5" name="Text Placeholder 2"/>
          <p:cNvSpPr>
            <a:spLocks noGrp="1"/>
          </p:cNvSpPr>
          <p:nvPr>
            <p:ph idx="1"/>
          </p:nvPr>
        </p:nvSpPr>
        <p:spPr>
          <a:xfrm>
            <a:off x="7016389" y="1828800"/>
            <a:ext cx="3644685" cy="1413942"/>
          </a:xfrm>
        </p:spPr>
        <p:txBody>
          <a:bodyPr/>
          <a:lstStyle/>
          <a:p>
            <a:pPr marL="0" indent="0">
              <a:spcBef>
                <a:spcPts val="1200"/>
              </a:spcBef>
              <a:spcAft>
                <a:spcPts val="1200"/>
              </a:spcAft>
              <a:buNone/>
              <a:defRPr/>
            </a:pPr>
            <a:r>
              <a:rPr lang="en-US" sz="2800" dirty="0">
                <a:solidFill>
                  <a:srgbClr val="FF0000"/>
                </a:solidFill>
                <a:cs typeface="Calibri" pitchFamily="34" charset="0"/>
              </a:rPr>
              <a:t>Don’t forget! You must register before taking the quiz</a:t>
            </a:r>
            <a:endParaRPr lang="en-US" dirty="0" smtClean="0">
              <a:solidFill>
                <a:srgbClr val="FF0000"/>
              </a:solidFill>
              <a:latin typeface="Calibri" pitchFamily="34" charset="0"/>
              <a:cs typeface="Calibri" pitchFamily="34" charset="0"/>
            </a:endParaRPr>
          </a:p>
          <a:p>
            <a:pPr>
              <a:spcBef>
                <a:spcPts val="1200"/>
              </a:spcBef>
              <a:spcAft>
                <a:spcPts val="600"/>
              </a:spcAft>
              <a:buNone/>
              <a:defRPr/>
            </a:pPr>
            <a:endParaRPr lang="en-US" dirty="0" smtClean="0">
              <a:latin typeface="Calibri" pitchFamily="34" charset="0"/>
              <a:cs typeface="Calibri" pitchFamily="34" charset="0"/>
            </a:endParaRPr>
          </a:p>
          <a:p>
            <a:pPr marL="0" indent="0">
              <a:buNone/>
              <a:defRPr/>
            </a:pPr>
            <a:endParaRPr lang="en-US" dirty="0" smtClean="0">
              <a:latin typeface="Calibri" pitchFamily="34" charset="0"/>
              <a:cs typeface="Calibri" pitchFamily="34" charset="0"/>
            </a:endParaRPr>
          </a:p>
          <a:p>
            <a:pPr>
              <a:buFont typeface="Wingdings" pitchFamily="2" charset="2"/>
              <a:buNone/>
              <a:defRPr/>
            </a:pPr>
            <a:endParaRPr lang="en-US" dirty="0" smtClean="0">
              <a:latin typeface="Calibri" pitchFamily="34" charset="0"/>
              <a:cs typeface="Calibri" pitchFamily="34" charset="0"/>
            </a:endParaRPr>
          </a:p>
        </p:txBody>
      </p:sp>
    </p:spTree>
    <p:extLst>
      <p:ext uri="{BB962C8B-B14F-4D97-AF65-F5344CB8AC3E}">
        <p14:creationId xmlns:p14="http://schemas.microsoft.com/office/powerpoint/2010/main" val="3673972381"/>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774192" y="256032"/>
            <a:ext cx="7845552" cy="990600"/>
          </a:xfrm>
        </p:spPr>
        <p:txBody>
          <a:bodyPr/>
          <a:lstStyle/>
          <a:p>
            <a:r>
              <a:rPr lang="en-US" dirty="0" smtClean="0"/>
              <a:t>Checklist Quiz</a:t>
            </a:r>
            <a:endParaRPr lang="en-US" dirty="0"/>
          </a:p>
        </p:txBody>
      </p:sp>
      <p:sp>
        <p:nvSpPr>
          <p:cNvPr id="6" name="Content Placeholder 2"/>
          <p:cNvSpPr>
            <a:spLocks noGrp="1"/>
          </p:cNvSpPr>
          <p:nvPr>
            <p:ph sz="quarter" idx="1"/>
          </p:nvPr>
        </p:nvSpPr>
        <p:spPr>
          <a:xfrm>
            <a:off x="2136648" y="1600200"/>
            <a:ext cx="8153400" cy="4495800"/>
          </a:xfrm>
        </p:spPr>
        <p:txBody>
          <a:bodyPr/>
          <a:lstStyle/>
          <a:p>
            <a:pPr marL="0" indent="0">
              <a:buNone/>
            </a:pPr>
            <a:r>
              <a:rPr lang="en-US" dirty="0" smtClean="0"/>
              <a:t>Answer questions to see which best practices you are meeting and which goals you need to work on</a:t>
            </a:r>
          </a:p>
          <a:p>
            <a:pPr marL="0" indent="0">
              <a:buNone/>
            </a:pPr>
            <a:endParaRPr lang="en-US" dirty="0"/>
          </a:p>
          <a:p>
            <a:pPr marL="0" indent="0">
              <a:buNone/>
            </a:pPr>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590801"/>
            <a:ext cx="8229600" cy="422894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8" name="Oval 7"/>
          <p:cNvSpPr/>
          <p:nvPr/>
        </p:nvSpPr>
        <p:spPr>
          <a:xfrm>
            <a:off x="8915401" y="2590800"/>
            <a:ext cx="1439883" cy="106680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9" name="TextBox 8"/>
          <p:cNvSpPr txBox="1">
            <a:spLocks noChangeArrowheads="1"/>
          </p:cNvSpPr>
          <p:nvPr/>
        </p:nvSpPr>
        <p:spPr bwMode="auto">
          <a:xfrm>
            <a:off x="6240484" y="2819400"/>
            <a:ext cx="2827317" cy="400110"/>
          </a:xfrm>
          <a:prstGeom prst="rect">
            <a:avLst/>
          </a:prstGeom>
          <a:noFill/>
          <a:ln w="9525">
            <a:noFill/>
            <a:miter lim="800000"/>
            <a:headEnd/>
            <a:tailEnd/>
          </a:ln>
        </p:spPr>
        <p:txBody>
          <a:bodyPr wrap="square">
            <a:spAutoFit/>
          </a:bodyPr>
          <a:lstStyle/>
          <a:p>
            <a:pPr fontAlgn="base">
              <a:spcBef>
                <a:spcPct val="0"/>
              </a:spcBef>
              <a:spcAft>
                <a:spcPct val="0"/>
              </a:spcAft>
            </a:pPr>
            <a:r>
              <a:rPr lang="en-US" sz="2000" dirty="0">
                <a:solidFill>
                  <a:srgbClr val="FF0000"/>
                </a:solidFill>
              </a:rPr>
              <a:t>Available in Spanish too!</a:t>
            </a:r>
          </a:p>
        </p:txBody>
      </p:sp>
    </p:spTree>
    <p:extLst>
      <p:ext uri="{BB962C8B-B14F-4D97-AF65-F5344CB8AC3E}">
        <p14:creationId xmlns:p14="http://schemas.microsoft.com/office/powerpoint/2010/main" val="129652058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sz="half" idx="1"/>
          </p:nvPr>
        </p:nvSpPr>
        <p:spPr>
          <a:xfrm>
            <a:off x="1828800" y="1600200"/>
            <a:ext cx="8229600" cy="5181600"/>
          </a:xfrm>
        </p:spPr>
        <p:txBody>
          <a:bodyPr>
            <a:normAutofit lnSpcReduction="10000"/>
          </a:bodyPr>
          <a:lstStyle/>
          <a:p>
            <a:pPr>
              <a:spcBef>
                <a:spcPts val="1200"/>
              </a:spcBef>
              <a:spcAft>
                <a:spcPts val="1200"/>
              </a:spcAft>
              <a:defRPr/>
            </a:pPr>
            <a:r>
              <a:rPr lang="en-US" sz="3200" dirty="0">
                <a:solidFill>
                  <a:schemeClr val="tx1">
                    <a:lumMod val="75000"/>
                  </a:schemeClr>
                </a:solidFill>
              </a:rPr>
              <a:t>Action Planning is an important step in making changes</a:t>
            </a:r>
          </a:p>
          <a:p>
            <a:pPr>
              <a:spcBef>
                <a:spcPts val="1200"/>
              </a:spcBef>
              <a:spcAft>
                <a:spcPts val="1200"/>
              </a:spcAft>
              <a:defRPr/>
            </a:pPr>
            <a:r>
              <a:rPr lang="en-US" sz="3200" dirty="0">
                <a:solidFill>
                  <a:schemeClr val="tx1">
                    <a:lumMod val="75000"/>
                  </a:schemeClr>
                </a:solidFill>
              </a:rPr>
              <a:t>Providers choose their priorities</a:t>
            </a:r>
          </a:p>
          <a:p>
            <a:pPr>
              <a:spcBef>
                <a:spcPts val="1200"/>
              </a:spcBef>
              <a:spcAft>
                <a:spcPts val="1200"/>
              </a:spcAft>
              <a:defRPr/>
            </a:pPr>
            <a:r>
              <a:rPr lang="en-US" sz="3200" dirty="0">
                <a:solidFill>
                  <a:schemeClr val="tx1">
                    <a:lumMod val="75000"/>
                  </a:schemeClr>
                </a:solidFill>
              </a:rPr>
              <a:t>Start where they are; where the program is most likely to be successful</a:t>
            </a:r>
          </a:p>
          <a:p>
            <a:pPr>
              <a:spcBef>
                <a:spcPts val="1200"/>
              </a:spcBef>
              <a:spcAft>
                <a:spcPts val="1200"/>
              </a:spcAft>
              <a:defRPr/>
            </a:pPr>
            <a:r>
              <a:rPr lang="en-US" sz="3200" dirty="0">
                <a:solidFill>
                  <a:schemeClr val="tx1">
                    <a:lumMod val="75000"/>
                  </a:schemeClr>
                </a:solidFill>
              </a:rPr>
              <a:t>Be ready to create </a:t>
            </a:r>
            <a:r>
              <a:rPr lang="en-US" sz="3200" dirty="0" smtClean="0">
                <a:solidFill>
                  <a:schemeClr val="tx1">
                    <a:lumMod val="75000"/>
                  </a:schemeClr>
                </a:solidFill>
              </a:rPr>
              <a:t>concrete action steps with specific individuals responsible</a:t>
            </a:r>
            <a:endParaRPr lang="en-US" sz="3200" dirty="0">
              <a:solidFill>
                <a:schemeClr val="tx1">
                  <a:lumMod val="75000"/>
                </a:schemeClr>
              </a:solidFill>
            </a:endParaRPr>
          </a:p>
          <a:p>
            <a:pPr>
              <a:spcBef>
                <a:spcPts val="1200"/>
              </a:spcBef>
              <a:spcAft>
                <a:spcPts val="1200"/>
              </a:spcAft>
              <a:defRPr/>
            </a:pPr>
            <a:r>
              <a:rPr lang="en-US" sz="3200" dirty="0">
                <a:solidFill>
                  <a:schemeClr val="tx1">
                    <a:lumMod val="75000"/>
                  </a:schemeClr>
                </a:solidFill>
              </a:rPr>
              <a:t>Samples are available</a:t>
            </a:r>
          </a:p>
        </p:txBody>
      </p:sp>
      <p:sp>
        <p:nvSpPr>
          <p:cNvPr id="53251" name="Title 1"/>
          <p:cNvSpPr txBox="1">
            <a:spLocks/>
          </p:cNvSpPr>
          <p:nvPr/>
        </p:nvSpPr>
        <p:spPr bwMode="auto">
          <a:xfrm>
            <a:off x="798576" y="289560"/>
            <a:ext cx="8686800" cy="990600"/>
          </a:xfrm>
          <a:prstGeom prst="rect">
            <a:avLst/>
          </a:prstGeom>
          <a:noFill/>
          <a:ln w="9525">
            <a:noFill/>
            <a:miter lim="800000"/>
            <a:headEnd/>
            <a:tailEnd/>
          </a:ln>
        </p:spPr>
        <p:txBody>
          <a:bodyPr anchor="ctr"/>
          <a:lstStyle/>
          <a:p>
            <a:pPr fontAlgn="base">
              <a:spcBef>
                <a:spcPct val="0"/>
              </a:spcBef>
              <a:spcAft>
                <a:spcPct val="0"/>
              </a:spcAft>
            </a:pPr>
            <a:r>
              <a:rPr lang="en-US" sz="4400" dirty="0">
                <a:solidFill>
                  <a:srgbClr val="106485"/>
                </a:solidFill>
                <a:latin typeface="+mj-lt"/>
              </a:rPr>
              <a:t>Action Plan using the Checklist Quiz</a:t>
            </a:r>
          </a:p>
        </p:txBody>
      </p:sp>
    </p:spTree>
    <p:extLst>
      <p:ext uri="{BB962C8B-B14F-4D97-AF65-F5344CB8AC3E}">
        <p14:creationId xmlns:p14="http://schemas.microsoft.com/office/powerpoint/2010/main" val="3885625754"/>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5298" name="Picture 2"/>
          <p:cNvPicPr>
            <a:picLocks noChangeAspect="1" noChangeArrowheads="1"/>
          </p:cNvPicPr>
          <p:nvPr/>
        </p:nvPicPr>
        <p:blipFill>
          <a:blip r:embed="rId3" cstate="print"/>
          <a:srcRect l="1393" t="14316" r="55698" b="15228"/>
          <a:stretch>
            <a:fillRect/>
          </a:stretch>
        </p:blipFill>
        <p:spPr bwMode="auto">
          <a:xfrm>
            <a:off x="1960564" y="1905001"/>
            <a:ext cx="8326437" cy="4524375"/>
          </a:xfrm>
          <a:prstGeom prst="rect">
            <a:avLst/>
          </a:prstGeom>
          <a:noFill/>
          <a:ln w="9525">
            <a:noFill/>
            <a:miter lim="800000"/>
            <a:headEnd/>
            <a:tailEnd/>
          </a:ln>
          <a:effectLst/>
        </p:spPr>
      </p:pic>
      <p:sp>
        <p:nvSpPr>
          <p:cNvPr id="55299" name="Title 1"/>
          <p:cNvSpPr>
            <a:spLocks noGrp="1"/>
          </p:cNvSpPr>
          <p:nvPr>
            <p:ph type="title"/>
          </p:nvPr>
        </p:nvSpPr>
        <p:spPr>
          <a:xfrm>
            <a:off x="737744" y="265176"/>
            <a:ext cx="7845425" cy="990600"/>
          </a:xfrm>
        </p:spPr>
        <p:txBody>
          <a:bodyPr/>
          <a:lstStyle/>
          <a:p>
            <a:r>
              <a:rPr lang="en-US" dirty="0" smtClean="0"/>
              <a:t>Sample Action Plan</a:t>
            </a:r>
          </a:p>
        </p:txBody>
      </p:sp>
    </p:spTree>
    <p:extLst>
      <p:ext uri="{BB962C8B-B14F-4D97-AF65-F5344CB8AC3E}">
        <p14:creationId xmlns:p14="http://schemas.microsoft.com/office/powerpoint/2010/main" val="717823758"/>
      </p:ext>
    </p:extLst>
  </p:cSld>
  <p:clrMapOvr>
    <a:masterClrMapping/>
  </p:clrMapOvr>
  <p:transition>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 a Recognized LMCC Provider!</a:t>
            </a:r>
            <a:endParaRPr lang="en-US" dirty="0"/>
          </a:p>
        </p:txBody>
      </p:sp>
      <p:sp>
        <p:nvSpPr>
          <p:cNvPr id="3" name="Content Placeholder 2"/>
          <p:cNvSpPr>
            <a:spLocks noGrp="1"/>
          </p:cNvSpPr>
          <p:nvPr>
            <p:ph sz="quarter" idx="1"/>
          </p:nvPr>
        </p:nvSpPr>
        <p:spPr>
          <a:xfrm>
            <a:off x="1828800" y="1741968"/>
            <a:ext cx="3886200" cy="979967"/>
          </a:xfrm>
        </p:spPr>
        <p:txBody>
          <a:bodyPr/>
          <a:lstStyle/>
          <a:p>
            <a:pPr marL="0" indent="0" algn="ctr">
              <a:buNone/>
            </a:pPr>
            <a:r>
              <a:rPr lang="en-US" dirty="0" smtClean="0"/>
              <a:t>Get Your </a:t>
            </a:r>
            <a:br>
              <a:rPr lang="en-US" dirty="0" smtClean="0"/>
            </a:br>
            <a:r>
              <a:rPr lang="en-US" dirty="0" smtClean="0"/>
              <a:t>Recognition Award</a:t>
            </a:r>
            <a:endParaRPr lang="en-US" dirty="0"/>
          </a:p>
        </p:txBody>
      </p:sp>
      <p:sp>
        <p:nvSpPr>
          <p:cNvPr id="4" name="Content Placeholder 3"/>
          <p:cNvSpPr>
            <a:spLocks noGrp="1"/>
          </p:cNvSpPr>
          <p:nvPr>
            <p:ph sz="quarter" idx="2"/>
          </p:nvPr>
        </p:nvSpPr>
        <p:spPr>
          <a:xfrm>
            <a:off x="6395397" y="1741968"/>
            <a:ext cx="3886200" cy="1229833"/>
          </a:xfrm>
        </p:spPr>
        <p:txBody>
          <a:bodyPr/>
          <a:lstStyle/>
          <a:p>
            <a:pPr marL="0" indent="0" algn="ctr">
              <a:buNone/>
            </a:pPr>
            <a:r>
              <a:rPr lang="en-US" dirty="0" smtClean="0"/>
              <a:t>Be Featured on the LMCC Map</a:t>
            </a:r>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2600" y="3048002"/>
            <a:ext cx="4215054" cy="32445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5"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6624" t="18370" r="18739" b="2768"/>
          <a:stretch/>
        </p:blipFill>
        <p:spPr bwMode="auto">
          <a:xfrm>
            <a:off x="6397922" y="3161805"/>
            <a:ext cx="4072041" cy="301039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4207480415"/>
      </p:ext>
    </p:extLst>
  </p:cSld>
  <p:clrMapOvr>
    <a:masterClrMapping/>
  </p:clrMapOvr>
  <p:transition>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557784"/>
            <a:ext cx="7772400" cy="804672"/>
          </a:xfrm>
        </p:spPr>
        <p:txBody>
          <a:bodyPr/>
          <a:lstStyle/>
          <a:p>
            <a:r>
              <a:rPr lang="en-US" sz="3200" dirty="0">
                <a:solidFill>
                  <a:srgbClr val="333399"/>
                </a:solidFill>
                <a:latin typeface="Arial" pitchFamily="34" charset="0"/>
                <a:cs typeface="Arial" pitchFamily="34" charset="0"/>
                <a:hlinkClick r:id="rId3"/>
              </a:rPr>
              <a:t/>
            </a:r>
            <a:br>
              <a:rPr lang="en-US" sz="3200" dirty="0">
                <a:solidFill>
                  <a:srgbClr val="333399"/>
                </a:solidFill>
                <a:latin typeface="Arial" pitchFamily="34" charset="0"/>
                <a:cs typeface="Arial" pitchFamily="34" charset="0"/>
                <a:hlinkClick r:id="rId3"/>
              </a:rPr>
            </a:br>
            <a:r>
              <a:rPr lang="en-US" dirty="0">
                <a:cs typeface="Arial" pitchFamily="34" charset="0"/>
              </a:rPr>
              <a:t>Success Stories</a:t>
            </a:r>
            <a:r>
              <a:rPr lang="en-US" sz="3200" dirty="0">
                <a:solidFill>
                  <a:srgbClr val="333399"/>
                </a:solidFill>
                <a:latin typeface="Arial" pitchFamily="34" charset="0"/>
                <a:cs typeface="Arial" pitchFamily="34" charset="0"/>
                <a:hlinkClick r:id="rId3"/>
              </a:rPr>
              <a:t/>
            </a:r>
            <a:br>
              <a:rPr lang="en-US" sz="3200" dirty="0">
                <a:solidFill>
                  <a:srgbClr val="333399"/>
                </a:solidFill>
                <a:latin typeface="Arial" pitchFamily="34" charset="0"/>
                <a:cs typeface="Arial" pitchFamily="34" charset="0"/>
                <a:hlinkClick r:id="rId3"/>
              </a:rPr>
            </a:br>
            <a:r>
              <a:rPr lang="en-US" sz="2000" i="1" dirty="0">
                <a:solidFill>
                  <a:srgbClr val="106485"/>
                </a:solidFill>
              </a:rPr>
              <a:t/>
            </a:r>
            <a:br>
              <a:rPr lang="en-US" sz="2000" i="1" dirty="0">
                <a:solidFill>
                  <a:srgbClr val="106485"/>
                </a:solidFill>
              </a:rPr>
            </a:br>
            <a:endParaRPr lang="en-US" sz="3200" dirty="0">
              <a:latin typeface="Arial" pitchFamily="34" charset="0"/>
              <a:cs typeface="Arial" pitchFamily="34" charset="0"/>
            </a:endParaRPr>
          </a:p>
        </p:txBody>
      </p:sp>
      <p:sp>
        <p:nvSpPr>
          <p:cNvPr id="5" name="Content Placeholder 2"/>
          <p:cNvSpPr txBox="1">
            <a:spLocks/>
          </p:cNvSpPr>
          <p:nvPr/>
        </p:nvSpPr>
        <p:spPr bwMode="auto">
          <a:xfrm>
            <a:off x="231494" y="1583802"/>
            <a:ext cx="5961388" cy="4419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19088" indent="-319088" eaLnBrk="0" fontAlgn="base" hangingPunct="0">
              <a:spcBef>
                <a:spcPts val="700"/>
              </a:spcBef>
              <a:spcAft>
                <a:spcPct val="0"/>
              </a:spcAft>
              <a:buClr>
                <a:srgbClr val="DA1F28"/>
              </a:buClr>
              <a:buSzPct val="60000"/>
              <a:buFont typeface="Wingdings" pitchFamily="2" charset="2"/>
              <a:buChar char=""/>
              <a:defRPr/>
            </a:pPr>
            <a:r>
              <a:rPr lang="en-US" sz="2800" b="1" i="1" dirty="0">
                <a:solidFill>
                  <a:prstClr val="black"/>
                </a:solidFill>
              </a:rPr>
              <a:t>Learn</a:t>
            </a:r>
            <a:r>
              <a:rPr lang="en-US" sz="2800" dirty="0">
                <a:solidFill>
                  <a:prstClr val="black"/>
                </a:solidFill>
              </a:rPr>
              <a:t> from others and </a:t>
            </a:r>
            <a:r>
              <a:rPr lang="en-US" sz="2800" b="1" i="1" dirty="0">
                <a:solidFill>
                  <a:prstClr val="black"/>
                </a:solidFill>
              </a:rPr>
              <a:t>overcome challenges</a:t>
            </a:r>
          </a:p>
          <a:p>
            <a:pPr marL="319088" indent="-319088" eaLnBrk="0" fontAlgn="base" hangingPunct="0">
              <a:spcBef>
                <a:spcPts val="700"/>
              </a:spcBef>
              <a:spcAft>
                <a:spcPct val="0"/>
              </a:spcAft>
              <a:buClr>
                <a:srgbClr val="DA1F28"/>
              </a:buClr>
              <a:buSzPct val="60000"/>
              <a:buFont typeface="Wingdings" pitchFamily="2" charset="2"/>
              <a:buChar char=""/>
              <a:defRPr/>
            </a:pPr>
            <a:endParaRPr lang="en-US" sz="2000" dirty="0">
              <a:solidFill>
                <a:prstClr val="black"/>
              </a:solidFill>
            </a:endParaRPr>
          </a:p>
          <a:p>
            <a:pPr marL="319088" indent="-319088" eaLnBrk="0" fontAlgn="base" hangingPunct="0">
              <a:spcBef>
                <a:spcPts val="700"/>
              </a:spcBef>
              <a:spcAft>
                <a:spcPct val="0"/>
              </a:spcAft>
              <a:buClr>
                <a:srgbClr val="DA1F28"/>
              </a:buClr>
              <a:buSzPct val="60000"/>
              <a:buFont typeface="Wingdings" pitchFamily="2" charset="2"/>
              <a:buChar char=""/>
              <a:defRPr/>
            </a:pPr>
            <a:r>
              <a:rPr lang="en-US" sz="2800" dirty="0">
                <a:solidFill>
                  <a:prstClr val="black"/>
                </a:solidFill>
              </a:rPr>
              <a:t>Submit </a:t>
            </a:r>
            <a:r>
              <a:rPr lang="en-US" sz="2800" b="1" i="1" dirty="0">
                <a:solidFill>
                  <a:prstClr val="black"/>
                </a:solidFill>
                <a:hlinkClick r:id="rId4"/>
              </a:rPr>
              <a:t>Success Stories </a:t>
            </a:r>
            <a:endParaRPr lang="en-US" sz="2800" b="1" i="1" dirty="0">
              <a:solidFill>
                <a:prstClr val="black"/>
              </a:solidFill>
            </a:endParaRPr>
          </a:p>
          <a:p>
            <a:pPr marL="640080" lvl="1" indent="-319088" eaLnBrk="0" fontAlgn="base" hangingPunct="0">
              <a:spcBef>
                <a:spcPts val="700"/>
              </a:spcBef>
              <a:spcAft>
                <a:spcPct val="0"/>
              </a:spcAft>
              <a:buClr>
                <a:srgbClr val="DA1F28"/>
              </a:buClr>
              <a:buSzPct val="60000"/>
              <a:buFont typeface="Wingdings" pitchFamily="2" charset="2"/>
              <a:buChar char=""/>
            </a:pPr>
            <a:r>
              <a:rPr lang="en-US" sz="2400" dirty="0">
                <a:solidFill>
                  <a:prstClr val="black"/>
                </a:solidFill>
              </a:rPr>
              <a:t>May be highlighted in e-mail blasts, articles or on the LMCC </a:t>
            </a:r>
            <a:r>
              <a:rPr lang="en-US" sz="2400" dirty="0" smtClean="0">
                <a:solidFill>
                  <a:prstClr val="black"/>
                </a:solidFill>
              </a:rPr>
              <a:t>website</a:t>
            </a:r>
          </a:p>
          <a:p>
            <a:pPr marL="640080" lvl="1" indent="-319088" eaLnBrk="0" fontAlgn="base" hangingPunct="0">
              <a:spcBef>
                <a:spcPts val="700"/>
              </a:spcBef>
              <a:spcAft>
                <a:spcPct val="0"/>
              </a:spcAft>
              <a:buClr>
                <a:srgbClr val="DA1F28"/>
              </a:buClr>
              <a:buSzPct val="60000"/>
              <a:buFont typeface="Wingdings" pitchFamily="2" charset="2"/>
              <a:buChar char=""/>
            </a:pPr>
            <a:endParaRPr lang="en-US" sz="2000" dirty="0">
              <a:solidFill>
                <a:prstClr val="black"/>
              </a:solidFill>
            </a:endParaRPr>
          </a:p>
          <a:p>
            <a:pPr marL="319088" indent="-319088" eaLnBrk="0" fontAlgn="base" hangingPunct="0">
              <a:spcBef>
                <a:spcPts val="700"/>
              </a:spcBef>
              <a:spcAft>
                <a:spcPct val="0"/>
              </a:spcAft>
              <a:buClr>
                <a:srgbClr val="DA1F28"/>
              </a:buClr>
              <a:buSzPct val="60000"/>
              <a:buFont typeface="Wingdings" pitchFamily="2" charset="2"/>
              <a:buChar char=""/>
              <a:defRPr/>
            </a:pPr>
            <a:r>
              <a:rPr lang="en-US" sz="2800" b="1" i="1" dirty="0">
                <a:solidFill>
                  <a:prstClr val="black"/>
                </a:solidFill>
              </a:rPr>
              <a:t>Inspire others </a:t>
            </a:r>
            <a:r>
              <a:rPr lang="en-US" sz="2800" dirty="0">
                <a:solidFill>
                  <a:prstClr val="black"/>
                </a:solidFill>
              </a:rPr>
              <a:t>to achieve the LMCC </a:t>
            </a:r>
            <a:r>
              <a:rPr lang="en-US" sz="2800" dirty="0" smtClean="0">
                <a:solidFill>
                  <a:prstClr val="black"/>
                </a:solidFill>
              </a:rPr>
              <a:t>goals</a:t>
            </a:r>
          </a:p>
          <a:p>
            <a:pPr marL="319088" indent="-319088" eaLnBrk="0" fontAlgn="base" hangingPunct="0">
              <a:spcBef>
                <a:spcPts val="700"/>
              </a:spcBef>
              <a:spcAft>
                <a:spcPct val="0"/>
              </a:spcAft>
              <a:buClr>
                <a:srgbClr val="DA1F28"/>
              </a:buClr>
              <a:buSzPct val="60000"/>
              <a:buFont typeface="Wingdings" pitchFamily="2" charset="2"/>
              <a:buChar char=""/>
              <a:defRPr/>
            </a:pPr>
            <a:endParaRPr lang="en-US" sz="2000" dirty="0">
              <a:solidFill>
                <a:prstClr val="black"/>
              </a:solidFill>
            </a:endParaRPr>
          </a:p>
          <a:p>
            <a:pPr marL="319088" indent="-319088" eaLnBrk="0" fontAlgn="base" hangingPunct="0">
              <a:spcBef>
                <a:spcPts val="700"/>
              </a:spcBef>
              <a:spcAft>
                <a:spcPct val="0"/>
              </a:spcAft>
              <a:buClr>
                <a:srgbClr val="DA1F28"/>
              </a:buClr>
              <a:buSzPct val="60000"/>
              <a:buFont typeface="Wingdings" pitchFamily="2" charset="2"/>
              <a:buChar char=""/>
              <a:defRPr/>
            </a:pPr>
            <a:r>
              <a:rPr lang="en-US" sz="2800" b="1" i="1" dirty="0">
                <a:solidFill>
                  <a:prstClr val="black"/>
                </a:solidFill>
              </a:rPr>
              <a:t>Be recognized </a:t>
            </a:r>
            <a:r>
              <a:rPr lang="en-US" sz="2800" dirty="0">
                <a:solidFill>
                  <a:prstClr val="black"/>
                </a:solidFill>
              </a:rPr>
              <a:t>for outstanding efforts</a:t>
            </a:r>
          </a:p>
          <a:p>
            <a:pPr marL="319088" indent="-319088" eaLnBrk="0" fontAlgn="base" hangingPunct="0">
              <a:spcBef>
                <a:spcPts val="700"/>
              </a:spcBef>
              <a:spcAft>
                <a:spcPct val="0"/>
              </a:spcAft>
              <a:buClr>
                <a:srgbClr val="DA1F28"/>
              </a:buClr>
              <a:buSzPct val="60000"/>
              <a:buFont typeface="Wingdings" pitchFamily="2" charset="2"/>
              <a:buChar char=""/>
              <a:defRPr/>
            </a:pPr>
            <a:endParaRPr lang="en-US" sz="1500" dirty="0">
              <a:solidFill>
                <a:prstClr val="black"/>
              </a:solidFill>
              <a:latin typeface="Arial" pitchFamily="34" charset="0"/>
            </a:endParaRPr>
          </a:p>
          <a:p>
            <a:pPr marL="319088" indent="-319088" eaLnBrk="0" fontAlgn="base" hangingPunct="0">
              <a:spcBef>
                <a:spcPts val="700"/>
              </a:spcBef>
              <a:spcAft>
                <a:spcPct val="0"/>
              </a:spcAft>
              <a:buClr>
                <a:srgbClr val="DA1F28"/>
              </a:buClr>
              <a:buSzPct val="60000"/>
              <a:buFont typeface="Wingdings" pitchFamily="2" charset="2"/>
              <a:buChar char=""/>
              <a:defRPr/>
            </a:pPr>
            <a:endParaRPr lang="en-US" sz="1500" dirty="0">
              <a:solidFill>
                <a:prstClr val="black"/>
              </a:solidFill>
              <a:latin typeface="Arial" pitchFamily="34" charset="0"/>
            </a:endParaRPr>
          </a:p>
          <a:p>
            <a:pPr marL="776288" lvl="1" indent="-319088" eaLnBrk="0" fontAlgn="base" hangingPunct="0">
              <a:spcBef>
                <a:spcPts val="700"/>
              </a:spcBef>
              <a:spcAft>
                <a:spcPct val="0"/>
              </a:spcAft>
              <a:buClr>
                <a:srgbClr val="DA1F28"/>
              </a:buClr>
              <a:buSzPct val="60000"/>
              <a:buFont typeface="Wingdings" pitchFamily="2" charset="2"/>
              <a:buChar char=""/>
            </a:pPr>
            <a:endParaRPr lang="en-US" sz="1500" dirty="0">
              <a:solidFill>
                <a:prstClr val="black"/>
              </a:solidFill>
            </a:endParaRPr>
          </a:p>
          <a:p>
            <a:pPr marL="776288" lvl="1" indent="-319088" eaLnBrk="0" fontAlgn="base" hangingPunct="0">
              <a:spcBef>
                <a:spcPts val="700"/>
              </a:spcBef>
              <a:spcAft>
                <a:spcPct val="0"/>
              </a:spcAft>
              <a:buClr>
                <a:srgbClr val="DA1F28"/>
              </a:buClr>
              <a:buSzPct val="60000"/>
              <a:buFont typeface="Wingdings" pitchFamily="2" charset="2"/>
              <a:buChar char=""/>
            </a:pPr>
            <a:endParaRPr lang="en-US" sz="1500" dirty="0">
              <a:solidFill>
                <a:prstClr val="black"/>
              </a:solidFill>
              <a:latin typeface="Arial" pitchFamily="34" charset="0"/>
            </a:endParaRPr>
          </a:p>
          <a:p>
            <a:pPr fontAlgn="base">
              <a:spcBef>
                <a:spcPct val="0"/>
              </a:spcBef>
              <a:spcAft>
                <a:spcPct val="0"/>
              </a:spcAft>
            </a:pPr>
            <a:endParaRPr lang="en-US" dirty="0">
              <a:solidFill>
                <a:prstClr val="black"/>
              </a:solidFill>
              <a:latin typeface="Arial" pitchFamily="34" charset="0"/>
            </a:endParaRPr>
          </a:p>
          <a:p>
            <a:pPr marL="776288" lvl="1" indent="-319088" eaLnBrk="0" fontAlgn="base" hangingPunct="0">
              <a:spcBef>
                <a:spcPts val="700"/>
              </a:spcBef>
              <a:spcAft>
                <a:spcPct val="0"/>
              </a:spcAft>
              <a:buClr>
                <a:srgbClr val="DA1F28"/>
              </a:buClr>
              <a:buSzPct val="60000"/>
              <a:buFont typeface="Wingdings" pitchFamily="2" charset="2"/>
              <a:buChar char=""/>
            </a:pPr>
            <a:endParaRPr lang="en-US" sz="1500" dirty="0">
              <a:solidFill>
                <a:prstClr val="black"/>
              </a:solidFill>
            </a:endParaRPr>
          </a:p>
        </p:txBody>
      </p:sp>
      <p:pic>
        <p:nvPicPr>
          <p:cNvPr id="1026"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17663" t="25719" r="17847" b="1703"/>
          <a:stretch/>
        </p:blipFill>
        <p:spPr bwMode="auto">
          <a:xfrm>
            <a:off x="6254614" y="1965560"/>
            <a:ext cx="5666677" cy="386442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492514367"/>
      </p:ext>
    </p:extLst>
  </p:cSld>
  <p:clrMapOvr>
    <a:masterClrMapping/>
  </p:clrMapOvr>
  <p:transition>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Success Stories</a:t>
            </a:r>
            <a:endParaRPr lang="en-US" dirty="0"/>
          </a:p>
        </p:txBody>
      </p:sp>
      <p:sp>
        <p:nvSpPr>
          <p:cNvPr id="3" name="Content Placeholder 2"/>
          <p:cNvSpPr>
            <a:spLocks noGrp="1"/>
          </p:cNvSpPr>
          <p:nvPr>
            <p:ph sz="quarter" idx="1"/>
          </p:nvPr>
        </p:nvSpPr>
        <p:spPr/>
        <p:txBody>
          <a:bodyPr/>
          <a:lstStyle/>
          <a:p>
            <a:r>
              <a:rPr lang="en-US" dirty="0" smtClean="0"/>
              <a:t>State &amp; Local Level</a:t>
            </a:r>
          </a:p>
          <a:p>
            <a:r>
              <a:rPr lang="en-US" dirty="0" smtClean="0"/>
              <a:t>Provider level</a:t>
            </a:r>
            <a:endParaRPr lang="en-US" dirty="0"/>
          </a:p>
        </p:txBody>
      </p:sp>
      <p:pic>
        <p:nvPicPr>
          <p:cNvPr id="4" name="Picture 3"/>
          <p:cNvPicPr>
            <a:picLocks noChangeAspect="1"/>
          </p:cNvPicPr>
          <p:nvPr/>
        </p:nvPicPr>
        <p:blipFill rotWithShape="1">
          <a:blip r:embed="rId2"/>
          <a:srcRect l="13132" t="10287" r="14474"/>
          <a:stretch/>
        </p:blipFill>
        <p:spPr>
          <a:xfrm>
            <a:off x="4791920" y="1813400"/>
            <a:ext cx="6261903" cy="4663600"/>
          </a:xfrm>
          <a:prstGeom prst="rect">
            <a:avLst/>
          </a:prstGeom>
        </p:spPr>
      </p:pic>
    </p:spTree>
    <p:extLst>
      <p:ext uri="{BB962C8B-B14F-4D97-AF65-F5344CB8AC3E}">
        <p14:creationId xmlns:p14="http://schemas.microsoft.com/office/powerpoint/2010/main" val="304853851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Childhood Obesity </a:t>
            </a:r>
            <a:endParaRPr lang="en-US" dirty="0"/>
          </a:p>
        </p:txBody>
      </p:sp>
      <p:sp>
        <p:nvSpPr>
          <p:cNvPr id="6" name="Content Placeholder 5"/>
          <p:cNvSpPr>
            <a:spLocks noGrp="1"/>
          </p:cNvSpPr>
          <p:nvPr>
            <p:ph sz="quarter" idx="1"/>
          </p:nvPr>
        </p:nvSpPr>
        <p:spPr>
          <a:xfrm>
            <a:off x="2133600" y="1752600"/>
            <a:ext cx="8001000" cy="4572000"/>
          </a:xfrm>
        </p:spPr>
        <p:txBody>
          <a:bodyPr/>
          <a:lstStyle/>
          <a:p>
            <a:r>
              <a:rPr lang="en-US" dirty="0" smtClean="0"/>
              <a:t>More than 1 in 5 children ages 2 – 5 years old are overweight or obese.</a:t>
            </a:r>
          </a:p>
          <a:p>
            <a:r>
              <a:rPr lang="en-US" dirty="0" smtClean="0"/>
              <a:t>Children </a:t>
            </a:r>
            <a:r>
              <a:rPr lang="en-US" dirty="0"/>
              <a:t>who are overweight or obese as preschoolers are </a:t>
            </a:r>
            <a:r>
              <a:rPr lang="en-US" u="sng" dirty="0"/>
              <a:t>5 times </a:t>
            </a:r>
            <a:r>
              <a:rPr lang="en-US" dirty="0"/>
              <a:t>as likely as normal-weight children to be overweight or obese as adults.</a:t>
            </a:r>
          </a:p>
          <a:p>
            <a:r>
              <a:rPr lang="en-US" dirty="0" smtClean="0"/>
              <a:t>Obesity </a:t>
            </a:r>
            <a:r>
              <a:rPr lang="en-US" dirty="0"/>
              <a:t>increases the likelihood of certain diseases and health </a:t>
            </a:r>
            <a:r>
              <a:rPr lang="en-US" dirty="0" smtClean="0"/>
              <a:t>problems during both childhood and later in adulthood.</a:t>
            </a:r>
            <a:endParaRPr lang="en-US" dirty="0"/>
          </a:p>
          <a:p>
            <a:pPr marL="0" indent="0">
              <a:buNone/>
            </a:pPr>
            <a:endParaRPr lang="en-US" dirty="0"/>
          </a:p>
        </p:txBody>
      </p:sp>
    </p:spTree>
    <p:extLst>
      <p:ext uri="{BB962C8B-B14F-4D97-AF65-F5344CB8AC3E}">
        <p14:creationId xmlns:p14="http://schemas.microsoft.com/office/powerpoint/2010/main" val="1906288058"/>
      </p:ext>
    </p:extLst>
  </p:cSld>
  <p:clrMapOvr>
    <a:masterClrMapping/>
  </p:clrMapOvr>
  <p:transition>
    <p:fade/>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4">
                    <a:lumMod val="75000"/>
                  </a:schemeClr>
                </a:solidFill>
              </a:rPr>
              <a:t>Physical Activity Best Practices</a:t>
            </a:r>
            <a:endParaRPr lang="en-US" dirty="0"/>
          </a:p>
        </p:txBody>
      </p:sp>
      <p:sp>
        <p:nvSpPr>
          <p:cNvPr id="6" name="Content Placeholder 5"/>
          <p:cNvSpPr>
            <a:spLocks noGrp="1"/>
          </p:cNvSpPr>
          <p:nvPr>
            <p:ph sz="quarter" idx="1"/>
          </p:nvPr>
        </p:nvSpPr>
        <p:spPr>
          <a:xfrm>
            <a:off x="3233195" y="1752600"/>
            <a:ext cx="8001000" cy="4572000"/>
          </a:xfrm>
        </p:spPr>
        <p:txBody>
          <a:bodyPr/>
          <a:lstStyle/>
          <a:p>
            <a:r>
              <a:rPr lang="en-US" sz="2800" b="1" dirty="0"/>
              <a:t>Infants:</a:t>
            </a:r>
            <a:r>
              <a:rPr lang="en-US" sz="2800" dirty="0"/>
              <a:t>  Short supervised periods of tummy time several times each day  (3-5 min, longer as tolerated)</a:t>
            </a:r>
            <a:r>
              <a:rPr lang="en-US" sz="2200" dirty="0"/>
              <a:t/>
            </a:r>
            <a:br>
              <a:rPr lang="en-US" sz="2200" dirty="0"/>
            </a:br>
            <a:endParaRPr lang="en-US" sz="2200" dirty="0"/>
          </a:p>
          <a:p>
            <a:r>
              <a:rPr lang="en-US" sz="2800" b="1" dirty="0"/>
              <a:t>Toddlers &amp; Preschoolers:</a:t>
            </a:r>
            <a:r>
              <a:rPr lang="en-US" sz="2800" dirty="0"/>
              <a:t>  Active play time every day, both indoor and outdoor </a:t>
            </a:r>
            <a:endParaRPr lang="en-US" sz="2800" b="1" dirty="0"/>
          </a:p>
          <a:p>
            <a:pPr lvl="1"/>
            <a:r>
              <a:rPr lang="en-US" sz="2400" b="1" dirty="0"/>
              <a:t>Toddlers:</a:t>
            </a:r>
            <a:r>
              <a:rPr lang="en-US" sz="2400" dirty="0"/>
              <a:t>  60 – 90 minutes or more </a:t>
            </a:r>
            <a:br>
              <a:rPr lang="en-US" sz="2400" dirty="0"/>
            </a:br>
            <a:r>
              <a:rPr lang="en-US" sz="2400" dirty="0"/>
              <a:t>(for half-day programs, 30 minutes or more)</a:t>
            </a:r>
          </a:p>
          <a:p>
            <a:pPr lvl="1"/>
            <a:r>
              <a:rPr lang="en-US" sz="2400" b="1" dirty="0"/>
              <a:t>Preschoolers:</a:t>
            </a:r>
            <a:r>
              <a:rPr lang="en-US" sz="2400" dirty="0"/>
              <a:t> 120 minutes or more </a:t>
            </a:r>
            <a:br>
              <a:rPr lang="en-US" sz="2400" dirty="0"/>
            </a:br>
            <a:r>
              <a:rPr lang="en-US" sz="2400" dirty="0"/>
              <a:t>(for half-day programs, 60 minutes or more)</a:t>
            </a:r>
          </a:p>
          <a:p>
            <a:pPr marL="0" indent="0">
              <a:buNone/>
            </a:pPr>
            <a:endParaRPr lang="en-US" sz="2200" dirty="0"/>
          </a:p>
        </p:txBody>
      </p:sp>
      <p:pic>
        <p:nvPicPr>
          <p:cNvPr id="4" name="Picture 6" descr="http://healthykidshealthyfuture.org/welcome/_jcr_content/center-column-parsys/textimage_1/image.img.png/1307372913966.png"/>
          <p:cNvPicPr>
            <a:picLocks noChangeAspect="1" noChangeArrowheads="1"/>
          </p:cNvPicPr>
          <p:nvPr/>
        </p:nvPicPr>
        <p:blipFill>
          <a:blip r:embed="rId3" r:link="rId4" cstate="print"/>
          <a:srcRect l="43750"/>
          <a:stretch>
            <a:fillRect/>
          </a:stretch>
        </p:blipFill>
        <p:spPr bwMode="auto">
          <a:xfrm>
            <a:off x="183840" y="444362"/>
            <a:ext cx="628960" cy="559076"/>
          </a:xfrm>
          <a:prstGeom prst="rect">
            <a:avLst/>
          </a:prstGeom>
          <a:noFill/>
          <a:ln w="9525">
            <a:noFill/>
            <a:miter lim="800000"/>
            <a:headEnd/>
            <a:tailEnd/>
          </a:ln>
        </p:spPr>
      </p:pic>
      <p:sp>
        <p:nvSpPr>
          <p:cNvPr id="3" name="TextBox 2"/>
          <p:cNvSpPr txBox="1"/>
          <p:nvPr/>
        </p:nvSpPr>
        <p:spPr>
          <a:xfrm>
            <a:off x="915685" y="2164466"/>
            <a:ext cx="900253" cy="523220"/>
          </a:xfrm>
          <a:prstGeom prst="rect">
            <a:avLst/>
          </a:prstGeom>
          <a:noFill/>
        </p:spPr>
        <p:txBody>
          <a:bodyPr wrap="square" rtlCol="0">
            <a:spAutoFit/>
          </a:bodyPr>
          <a:lstStyle/>
          <a:p>
            <a:r>
              <a:rPr lang="en-US" sz="2800" dirty="0" smtClean="0">
                <a:solidFill>
                  <a:schemeClr val="tx2">
                    <a:lumMod val="75000"/>
                  </a:schemeClr>
                </a:solidFill>
              </a:rPr>
              <a:t>33%</a:t>
            </a:r>
            <a:endParaRPr lang="en-US" sz="2800" dirty="0">
              <a:solidFill>
                <a:schemeClr val="tx2">
                  <a:lumMod val="75000"/>
                </a:schemeClr>
              </a:solidFill>
            </a:endParaRPr>
          </a:p>
        </p:txBody>
      </p:sp>
      <p:sp>
        <p:nvSpPr>
          <p:cNvPr id="5" name="TextBox 4"/>
          <p:cNvSpPr txBox="1"/>
          <p:nvPr/>
        </p:nvSpPr>
        <p:spPr>
          <a:xfrm>
            <a:off x="276438" y="1764038"/>
            <a:ext cx="3037742" cy="369332"/>
          </a:xfrm>
          <a:prstGeom prst="rect">
            <a:avLst/>
          </a:prstGeom>
          <a:noFill/>
        </p:spPr>
        <p:txBody>
          <a:bodyPr wrap="square" rtlCol="0">
            <a:spAutoFit/>
          </a:bodyPr>
          <a:lstStyle/>
          <a:p>
            <a:r>
              <a:rPr lang="en-US" dirty="0" smtClean="0">
                <a:solidFill>
                  <a:schemeClr val="tx2">
                    <a:lumMod val="75000"/>
                  </a:schemeClr>
                </a:solidFill>
              </a:rPr>
              <a:t>% Providers meeting </a:t>
            </a:r>
            <a:r>
              <a:rPr lang="en-US" dirty="0" smtClean="0">
                <a:solidFill>
                  <a:schemeClr val="tx2">
                    <a:lumMod val="75000"/>
                  </a:schemeClr>
                </a:solidFill>
              </a:rPr>
              <a:t>practices</a:t>
            </a:r>
            <a:endParaRPr lang="en-US" dirty="0">
              <a:solidFill>
                <a:schemeClr val="tx2">
                  <a:lumMod val="75000"/>
                </a:schemeClr>
              </a:solidFill>
            </a:endParaRPr>
          </a:p>
        </p:txBody>
      </p:sp>
      <p:sp>
        <p:nvSpPr>
          <p:cNvPr id="7" name="TextBox 6"/>
          <p:cNvSpPr txBox="1"/>
          <p:nvPr/>
        </p:nvSpPr>
        <p:spPr>
          <a:xfrm>
            <a:off x="915683" y="4498881"/>
            <a:ext cx="900253" cy="523220"/>
          </a:xfrm>
          <a:prstGeom prst="rect">
            <a:avLst/>
          </a:prstGeom>
          <a:noFill/>
        </p:spPr>
        <p:txBody>
          <a:bodyPr wrap="square" rtlCol="0">
            <a:spAutoFit/>
          </a:bodyPr>
          <a:lstStyle/>
          <a:p>
            <a:r>
              <a:rPr lang="en-US" sz="2800" dirty="0" smtClean="0">
                <a:solidFill>
                  <a:schemeClr val="tx2">
                    <a:lumMod val="75000"/>
                  </a:schemeClr>
                </a:solidFill>
              </a:rPr>
              <a:t>62%</a:t>
            </a:r>
            <a:endParaRPr lang="en-US" sz="2800" dirty="0">
              <a:solidFill>
                <a:schemeClr val="tx2">
                  <a:lumMod val="75000"/>
                </a:schemeClr>
              </a:solidFill>
            </a:endParaRPr>
          </a:p>
        </p:txBody>
      </p:sp>
      <p:sp>
        <p:nvSpPr>
          <p:cNvPr id="8" name="TextBox 7"/>
          <p:cNvSpPr txBox="1"/>
          <p:nvPr/>
        </p:nvSpPr>
        <p:spPr>
          <a:xfrm>
            <a:off x="915683" y="5478684"/>
            <a:ext cx="900253" cy="523220"/>
          </a:xfrm>
          <a:prstGeom prst="rect">
            <a:avLst/>
          </a:prstGeom>
          <a:noFill/>
        </p:spPr>
        <p:txBody>
          <a:bodyPr wrap="square" rtlCol="0">
            <a:spAutoFit/>
          </a:bodyPr>
          <a:lstStyle/>
          <a:p>
            <a:r>
              <a:rPr lang="en-US" sz="2800" dirty="0" smtClean="0">
                <a:solidFill>
                  <a:schemeClr val="tx2">
                    <a:lumMod val="75000"/>
                  </a:schemeClr>
                </a:solidFill>
              </a:rPr>
              <a:t>53%</a:t>
            </a:r>
            <a:endParaRPr lang="en-US" sz="2800" dirty="0">
              <a:solidFill>
                <a:schemeClr val="tx2">
                  <a:lumMod val="75000"/>
                </a:schemeClr>
              </a:solidFill>
            </a:endParaRPr>
          </a:p>
        </p:txBody>
      </p:sp>
    </p:spTree>
    <p:extLst>
      <p:ext uri="{BB962C8B-B14F-4D97-AF65-F5344CB8AC3E}">
        <p14:creationId xmlns:p14="http://schemas.microsoft.com/office/powerpoint/2010/main" val="145482213"/>
      </p:ext>
    </p:extLst>
  </p:cSld>
  <p:clrMapOvr>
    <a:masterClrMapping/>
  </p:clrMapOvr>
  <p:transition>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4">
                    <a:lumMod val="75000"/>
                  </a:schemeClr>
                </a:solidFill>
              </a:rPr>
              <a:t>Screen Time Best Practices</a:t>
            </a:r>
            <a:endParaRPr lang="en-US" dirty="0"/>
          </a:p>
        </p:txBody>
      </p:sp>
      <p:sp>
        <p:nvSpPr>
          <p:cNvPr id="6" name="Content Placeholder 5"/>
          <p:cNvSpPr>
            <a:spLocks noGrp="1"/>
          </p:cNvSpPr>
          <p:nvPr>
            <p:ph sz="quarter" idx="1"/>
          </p:nvPr>
        </p:nvSpPr>
        <p:spPr>
          <a:xfrm>
            <a:off x="3683000" y="2007304"/>
            <a:ext cx="8001000" cy="4520818"/>
          </a:xfrm>
        </p:spPr>
        <p:txBody>
          <a:bodyPr/>
          <a:lstStyle/>
          <a:p>
            <a:pPr fontAlgn="auto">
              <a:spcBef>
                <a:spcPts val="0"/>
              </a:spcBef>
              <a:spcAft>
                <a:spcPts val="0"/>
              </a:spcAft>
              <a:buFont typeface="Wingdings" pitchFamily="2" charset="2"/>
              <a:buChar char="q"/>
              <a:defRPr/>
            </a:pPr>
            <a:r>
              <a:rPr lang="en-US" sz="2400" b="1" dirty="0"/>
              <a:t>Infants:  </a:t>
            </a:r>
            <a:r>
              <a:rPr lang="en-US" sz="2400" dirty="0"/>
              <a:t>No screen time</a:t>
            </a:r>
            <a:br>
              <a:rPr lang="en-US" sz="2400" dirty="0"/>
            </a:br>
            <a:endParaRPr lang="en-US" sz="2400" b="1" dirty="0"/>
          </a:p>
          <a:p>
            <a:pPr fontAlgn="auto">
              <a:spcBef>
                <a:spcPts val="0"/>
              </a:spcBef>
              <a:spcAft>
                <a:spcPts val="0"/>
              </a:spcAft>
              <a:buFont typeface="Wingdings" pitchFamily="2" charset="2"/>
              <a:buChar char="q"/>
              <a:defRPr/>
            </a:pPr>
            <a:r>
              <a:rPr lang="en-US" sz="2400" b="1" dirty="0"/>
              <a:t>Toddlers: </a:t>
            </a:r>
            <a:r>
              <a:rPr lang="en-US" sz="2400" dirty="0"/>
              <a:t>No more than 3 – 4 times per year, or never</a:t>
            </a:r>
            <a:br>
              <a:rPr lang="en-US" sz="2400" dirty="0"/>
            </a:br>
            <a:endParaRPr lang="en-US" sz="2400" dirty="0"/>
          </a:p>
          <a:p>
            <a:pPr fontAlgn="auto">
              <a:spcBef>
                <a:spcPts val="0"/>
              </a:spcBef>
              <a:spcAft>
                <a:spcPts val="0"/>
              </a:spcAft>
              <a:buFont typeface="Wingdings" pitchFamily="2" charset="2"/>
              <a:buChar char="q"/>
              <a:defRPr/>
            </a:pPr>
            <a:r>
              <a:rPr lang="en-US" sz="2400" b="1" dirty="0"/>
              <a:t>Preschoolers: </a:t>
            </a:r>
            <a:r>
              <a:rPr lang="en-US" sz="2400" dirty="0"/>
              <a:t> </a:t>
            </a:r>
          </a:p>
          <a:p>
            <a:pPr lvl="1" fontAlgn="auto">
              <a:spcBef>
                <a:spcPts val="0"/>
              </a:spcBef>
              <a:spcAft>
                <a:spcPts val="0"/>
              </a:spcAft>
              <a:buFont typeface="Wingdings" pitchFamily="2" charset="2"/>
              <a:buChar char="q"/>
              <a:defRPr/>
            </a:pPr>
            <a:r>
              <a:rPr lang="en-US" sz="2100" dirty="0"/>
              <a:t>Only for educational or physical activity purposes</a:t>
            </a:r>
          </a:p>
          <a:p>
            <a:pPr lvl="1" fontAlgn="auto">
              <a:spcBef>
                <a:spcPts val="0"/>
              </a:spcBef>
              <a:spcAft>
                <a:spcPts val="0"/>
              </a:spcAft>
              <a:buFont typeface="Wingdings" pitchFamily="2" charset="2"/>
              <a:buChar char="q"/>
              <a:defRPr/>
            </a:pPr>
            <a:r>
              <a:rPr lang="en-US" sz="2100" dirty="0"/>
              <a:t>No more than 30 minutes per week or never, while in your care</a:t>
            </a:r>
          </a:p>
          <a:p>
            <a:pPr lvl="1" fontAlgn="auto">
              <a:spcBef>
                <a:spcPts val="0"/>
              </a:spcBef>
              <a:spcAft>
                <a:spcPts val="0"/>
              </a:spcAft>
              <a:buFont typeface="Wingdings" pitchFamily="2" charset="2"/>
              <a:buChar char="q"/>
              <a:defRPr/>
            </a:pPr>
            <a:r>
              <a:rPr lang="en-US" sz="2100" dirty="0"/>
              <a:t>Work with families to ensure no more than 1 - 2 hours per day</a:t>
            </a:r>
            <a:br>
              <a:rPr lang="en-US" sz="2100" dirty="0"/>
            </a:br>
            <a:r>
              <a:rPr lang="en-US" sz="2100" dirty="0"/>
              <a:t/>
            </a:r>
            <a:br>
              <a:rPr lang="en-US" sz="2100" dirty="0"/>
            </a:br>
            <a:endParaRPr lang="en-US" sz="2100" dirty="0"/>
          </a:p>
          <a:p>
            <a:pPr fontAlgn="auto">
              <a:spcBef>
                <a:spcPts val="0"/>
              </a:spcBef>
              <a:spcAft>
                <a:spcPts val="0"/>
              </a:spcAft>
              <a:buFont typeface="Wingdings" pitchFamily="2" charset="2"/>
              <a:buChar char="q"/>
              <a:defRPr/>
            </a:pPr>
            <a:r>
              <a:rPr lang="en-US" sz="2400" dirty="0"/>
              <a:t>Provide screen time reduction and/or media literacy </a:t>
            </a:r>
            <a:r>
              <a:rPr lang="en-US" sz="2400" b="1" dirty="0"/>
              <a:t>education</a:t>
            </a:r>
            <a:r>
              <a:rPr lang="en-US" sz="2400" dirty="0"/>
              <a:t> to parents at least twice a year, </a:t>
            </a:r>
          </a:p>
          <a:p>
            <a:pPr lvl="1" fontAlgn="auto">
              <a:spcBef>
                <a:spcPts val="0"/>
              </a:spcBef>
              <a:spcAft>
                <a:spcPts val="0"/>
              </a:spcAft>
              <a:buFont typeface="Wingdings" pitchFamily="2" charset="2"/>
              <a:buChar char="q"/>
              <a:defRPr/>
            </a:pPr>
            <a:r>
              <a:rPr lang="en-US" sz="2100" dirty="0"/>
              <a:t>e.g. special programs, newsletters, or information sheets</a:t>
            </a:r>
          </a:p>
          <a:p>
            <a:pPr marL="0" indent="0" fontAlgn="auto">
              <a:spcBef>
                <a:spcPts val="0"/>
              </a:spcBef>
              <a:spcAft>
                <a:spcPts val="0"/>
              </a:spcAft>
              <a:buNone/>
              <a:defRPr/>
            </a:pPr>
            <a:endParaRPr lang="en-US" sz="2400" dirty="0">
              <a:solidFill>
                <a:schemeClr val="accent4">
                  <a:lumMod val="75000"/>
                </a:schemeClr>
              </a:solidFill>
            </a:endParaRPr>
          </a:p>
          <a:p>
            <a:pPr lvl="0"/>
            <a:endParaRPr lang="en-US" sz="2200" dirty="0"/>
          </a:p>
        </p:txBody>
      </p:sp>
      <p:pic>
        <p:nvPicPr>
          <p:cNvPr id="5" name="Picture 5" descr="http://healthykidshealthyfuture.org/welcome/_jcr_content/center-column-parsys/textimage_2/image.img.png/1307548051017.png"/>
          <p:cNvPicPr>
            <a:picLocks noChangeAspect="1" noChangeArrowheads="1"/>
          </p:cNvPicPr>
          <p:nvPr/>
        </p:nvPicPr>
        <p:blipFill>
          <a:blip r:embed="rId3" r:link="rId4" cstate="print"/>
          <a:srcRect l="47501" b="50583"/>
          <a:stretch>
            <a:fillRect/>
          </a:stretch>
        </p:blipFill>
        <p:spPr bwMode="auto">
          <a:xfrm>
            <a:off x="279400" y="473074"/>
            <a:ext cx="533400" cy="501651"/>
          </a:xfrm>
          <a:prstGeom prst="rect">
            <a:avLst/>
          </a:prstGeom>
          <a:noFill/>
          <a:ln w="9525">
            <a:noFill/>
            <a:miter lim="800000"/>
            <a:headEnd/>
            <a:tailEnd/>
          </a:ln>
        </p:spPr>
      </p:pic>
      <p:sp>
        <p:nvSpPr>
          <p:cNvPr id="9" name="TextBox 8"/>
          <p:cNvSpPr txBox="1"/>
          <p:nvPr/>
        </p:nvSpPr>
        <p:spPr>
          <a:xfrm>
            <a:off x="915685" y="3899058"/>
            <a:ext cx="900253" cy="523220"/>
          </a:xfrm>
          <a:prstGeom prst="rect">
            <a:avLst/>
          </a:prstGeom>
          <a:noFill/>
        </p:spPr>
        <p:txBody>
          <a:bodyPr wrap="square" rtlCol="0">
            <a:spAutoFit/>
          </a:bodyPr>
          <a:lstStyle/>
          <a:p>
            <a:r>
              <a:rPr lang="en-US" sz="2800" dirty="0" smtClean="0">
                <a:solidFill>
                  <a:schemeClr val="tx2">
                    <a:lumMod val="75000"/>
                  </a:schemeClr>
                </a:solidFill>
              </a:rPr>
              <a:t>60%</a:t>
            </a:r>
            <a:endParaRPr lang="en-US" sz="2800" dirty="0">
              <a:solidFill>
                <a:schemeClr val="tx2">
                  <a:lumMod val="75000"/>
                </a:schemeClr>
              </a:solidFill>
            </a:endParaRPr>
          </a:p>
        </p:txBody>
      </p:sp>
      <p:sp>
        <p:nvSpPr>
          <p:cNvPr id="10" name="TextBox 9"/>
          <p:cNvSpPr txBox="1"/>
          <p:nvPr/>
        </p:nvSpPr>
        <p:spPr>
          <a:xfrm>
            <a:off x="915685" y="5652303"/>
            <a:ext cx="900253" cy="523220"/>
          </a:xfrm>
          <a:prstGeom prst="rect">
            <a:avLst/>
          </a:prstGeom>
          <a:noFill/>
        </p:spPr>
        <p:txBody>
          <a:bodyPr wrap="square" rtlCol="0">
            <a:spAutoFit/>
          </a:bodyPr>
          <a:lstStyle/>
          <a:p>
            <a:r>
              <a:rPr lang="en-US" sz="2800" dirty="0">
                <a:solidFill>
                  <a:schemeClr val="tx2">
                    <a:lumMod val="75000"/>
                  </a:schemeClr>
                </a:solidFill>
              </a:rPr>
              <a:t>5</a:t>
            </a:r>
            <a:r>
              <a:rPr lang="en-US" sz="2800" dirty="0" smtClean="0">
                <a:solidFill>
                  <a:schemeClr val="tx2">
                    <a:lumMod val="75000"/>
                  </a:schemeClr>
                </a:solidFill>
              </a:rPr>
              <a:t>7%</a:t>
            </a:r>
            <a:endParaRPr lang="en-US" sz="2800" dirty="0">
              <a:solidFill>
                <a:schemeClr val="tx2">
                  <a:lumMod val="75000"/>
                </a:schemeClr>
              </a:solidFill>
            </a:endParaRPr>
          </a:p>
        </p:txBody>
      </p:sp>
      <p:sp>
        <p:nvSpPr>
          <p:cNvPr id="11" name="TextBox 10"/>
          <p:cNvSpPr txBox="1"/>
          <p:nvPr/>
        </p:nvSpPr>
        <p:spPr>
          <a:xfrm>
            <a:off x="915685" y="2690960"/>
            <a:ext cx="900253" cy="523220"/>
          </a:xfrm>
          <a:prstGeom prst="rect">
            <a:avLst/>
          </a:prstGeom>
          <a:noFill/>
        </p:spPr>
        <p:txBody>
          <a:bodyPr wrap="square" rtlCol="0">
            <a:spAutoFit/>
          </a:bodyPr>
          <a:lstStyle/>
          <a:p>
            <a:r>
              <a:rPr lang="en-US" sz="2800" dirty="0" smtClean="0">
                <a:solidFill>
                  <a:schemeClr val="tx2">
                    <a:lumMod val="75000"/>
                  </a:schemeClr>
                </a:solidFill>
              </a:rPr>
              <a:t>40%</a:t>
            </a:r>
            <a:endParaRPr lang="en-US" sz="2800" dirty="0">
              <a:solidFill>
                <a:schemeClr val="tx2">
                  <a:lumMod val="75000"/>
                </a:schemeClr>
              </a:solidFill>
            </a:endParaRPr>
          </a:p>
        </p:txBody>
      </p:sp>
      <p:sp>
        <p:nvSpPr>
          <p:cNvPr id="12" name="TextBox 11"/>
          <p:cNvSpPr txBox="1"/>
          <p:nvPr/>
        </p:nvSpPr>
        <p:spPr>
          <a:xfrm>
            <a:off x="276438" y="1764038"/>
            <a:ext cx="3037742" cy="369332"/>
          </a:xfrm>
          <a:prstGeom prst="rect">
            <a:avLst/>
          </a:prstGeom>
          <a:noFill/>
        </p:spPr>
        <p:txBody>
          <a:bodyPr wrap="square" rtlCol="0">
            <a:spAutoFit/>
          </a:bodyPr>
          <a:lstStyle/>
          <a:p>
            <a:r>
              <a:rPr lang="en-US" dirty="0" smtClean="0">
                <a:solidFill>
                  <a:schemeClr val="tx2">
                    <a:lumMod val="75000"/>
                  </a:schemeClr>
                </a:solidFill>
              </a:rPr>
              <a:t>% Providers meeting Practices</a:t>
            </a:r>
            <a:endParaRPr lang="en-US" dirty="0">
              <a:solidFill>
                <a:schemeClr val="tx2">
                  <a:lumMod val="75000"/>
                </a:schemeClr>
              </a:solidFill>
            </a:endParaRPr>
          </a:p>
        </p:txBody>
      </p:sp>
    </p:spTree>
    <p:extLst>
      <p:ext uri="{BB962C8B-B14F-4D97-AF65-F5344CB8AC3E}">
        <p14:creationId xmlns:p14="http://schemas.microsoft.com/office/powerpoint/2010/main" val="676189084"/>
      </p:ext>
    </p:extLst>
  </p:cSld>
  <p:clrMapOvr>
    <a:masterClrMapping/>
  </p:clrMapOvr>
  <p:transition>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Food Best Practices </a:t>
            </a:r>
            <a:endParaRPr lang="en-US" dirty="0"/>
          </a:p>
        </p:txBody>
      </p:sp>
      <p:sp>
        <p:nvSpPr>
          <p:cNvPr id="3" name="Content Placeholder 2"/>
          <p:cNvSpPr>
            <a:spLocks noGrp="1"/>
          </p:cNvSpPr>
          <p:nvPr>
            <p:ph sz="quarter" idx="1"/>
          </p:nvPr>
        </p:nvSpPr>
        <p:spPr>
          <a:xfrm>
            <a:off x="3606800" y="1745849"/>
            <a:ext cx="8077200" cy="4572000"/>
          </a:xfrm>
        </p:spPr>
        <p:txBody>
          <a:bodyPr/>
          <a:lstStyle/>
          <a:p>
            <a:pPr lvl="0"/>
            <a:r>
              <a:rPr lang="en-US" sz="2400" b="1" dirty="0"/>
              <a:t>Toddlers and preschoolers </a:t>
            </a:r>
          </a:p>
          <a:p>
            <a:pPr lvl="1"/>
            <a:r>
              <a:rPr lang="en-US" sz="2200" dirty="0"/>
              <a:t>Serve</a:t>
            </a:r>
            <a:r>
              <a:rPr lang="en-US" sz="2200" b="1" dirty="0"/>
              <a:t> </a:t>
            </a:r>
            <a:r>
              <a:rPr lang="en-US" sz="2200" dirty="0"/>
              <a:t>a </a:t>
            </a:r>
            <a:r>
              <a:rPr lang="en-US" sz="2200" b="1" dirty="0"/>
              <a:t>fruit and/or a vegetable </a:t>
            </a:r>
            <a:r>
              <a:rPr lang="en-US" sz="2200" dirty="0"/>
              <a:t>at every meal </a:t>
            </a:r>
          </a:p>
          <a:p>
            <a:pPr lvl="2"/>
            <a:r>
              <a:rPr lang="en-US" sz="2000" dirty="0"/>
              <a:t>Juice doesn’t count as fruit </a:t>
            </a:r>
          </a:p>
          <a:p>
            <a:pPr lvl="2"/>
            <a:r>
              <a:rPr lang="en-US" sz="2000" dirty="0"/>
              <a:t>French fries, tater tots, and hash browns don’t count as vegetables!</a:t>
            </a:r>
            <a:r>
              <a:rPr lang="en-US" sz="1900" dirty="0"/>
              <a:t/>
            </a:r>
            <a:br>
              <a:rPr lang="en-US" sz="1900" dirty="0"/>
            </a:br>
            <a:endParaRPr lang="en-US" sz="1900" dirty="0"/>
          </a:p>
          <a:p>
            <a:pPr lvl="1"/>
            <a:r>
              <a:rPr lang="en-US" sz="2200" dirty="0"/>
              <a:t>Limit </a:t>
            </a:r>
            <a:r>
              <a:rPr lang="en-US" sz="2200" b="1" dirty="0"/>
              <a:t>fried and pre-fried foods: no more than 1/month</a:t>
            </a:r>
            <a:br>
              <a:rPr lang="en-US" sz="2200" b="1" dirty="0"/>
            </a:br>
            <a:r>
              <a:rPr lang="en-US" sz="2200" dirty="0"/>
              <a:t>French fries, tater tots, hash browns, potato chips, frozen and breaded meats or fish</a:t>
            </a:r>
            <a:br>
              <a:rPr lang="en-US" sz="2200" dirty="0"/>
            </a:br>
            <a:endParaRPr lang="en-US" sz="2200" dirty="0"/>
          </a:p>
          <a:p>
            <a:r>
              <a:rPr lang="en-US" sz="2400" b="1" dirty="0"/>
              <a:t>Preschoolers</a:t>
            </a:r>
            <a:r>
              <a:rPr lang="en-US" sz="2400" dirty="0"/>
              <a:t>: Serve all meals </a:t>
            </a:r>
            <a:r>
              <a:rPr lang="en-US" sz="2400" b="1" dirty="0"/>
              <a:t>family style when possible </a:t>
            </a:r>
            <a:r>
              <a:rPr lang="en-US" sz="2400" dirty="0"/>
              <a:t>so that children are encouraged to serve themselves with limited help.</a:t>
            </a:r>
          </a:p>
          <a:p>
            <a:pPr marL="0" indent="0">
              <a:buNone/>
            </a:pPr>
            <a:endParaRPr lang="en-US" dirty="0"/>
          </a:p>
        </p:txBody>
      </p:sp>
      <p:pic>
        <p:nvPicPr>
          <p:cNvPr id="4" name="Picture 4" descr="http://healthykidshealthyfuture.org/welcome/_jcr_content/center-column-parsys/textimage_10/image.img.png/1307542453084.png"/>
          <p:cNvPicPr>
            <a:picLocks noChangeAspect="1" noChangeArrowheads="1"/>
          </p:cNvPicPr>
          <p:nvPr/>
        </p:nvPicPr>
        <p:blipFill>
          <a:blip r:embed="rId3" r:link="rId4" cstate="print"/>
          <a:srcRect l="53751"/>
          <a:stretch>
            <a:fillRect/>
          </a:stretch>
        </p:blipFill>
        <p:spPr bwMode="auto">
          <a:xfrm>
            <a:off x="384175" y="492211"/>
            <a:ext cx="428625" cy="463378"/>
          </a:xfrm>
          <a:prstGeom prst="rect">
            <a:avLst/>
          </a:prstGeom>
          <a:noFill/>
          <a:ln w="9525">
            <a:noFill/>
            <a:miter lim="800000"/>
            <a:headEnd/>
            <a:tailEnd/>
          </a:ln>
        </p:spPr>
      </p:pic>
      <p:sp>
        <p:nvSpPr>
          <p:cNvPr id="6" name="TextBox 5"/>
          <p:cNvSpPr txBox="1"/>
          <p:nvPr/>
        </p:nvSpPr>
        <p:spPr>
          <a:xfrm>
            <a:off x="676322" y="3600174"/>
            <a:ext cx="2421688" cy="523220"/>
          </a:xfrm>
          <a:prstGeom prst="rect">
            <a:avLst/>
          </a:prstGeom>
          <a:noFill/>
        </p:spPr>
        <p:txBody>
          <a:bodyPr wrap="square" rtlCol="0">
            <a:spAutoFit/>
          </a:bodyPr>
          <a:lstStyle/>
          <a:p>
            <a:r>
              <a:rPr lang="en-US" sz="2800" dirty="0" smtClean="0">
                <a:solidFill>
                  <a:schemeClr val="tx2">
                    <a:lumMod val="75000"/>
                  </a:schemeClr>
                </a:solidFill>
              </a:rPr>
              <a:t>61% </a:t>
            </a:r>
            <a:r>
              <a:rPr lang="en-US" dirty="0" smtClean="0">
                <a:solidFill>
                  <a:schemeClr val="tx2">
                    <a:lumMod val="75000"/>
                  </a:schemeClr>
                </a:solidFill>
              </a:rPr>
              <a:t>fried potatoes </a:t>
            </a:r>
            <a:endParaRPr lang="en-US" dirty="0">
              <a:solidFill>
                <a:schemeClr val="tx2">
                  <a:lumMod val="75000"/>
                </a:schemeClr>
              </a:solidFill>
            </a:endParaRPr>
          </a:p>
        </p:txBody>
      </p:sp>
      <p:sp>
        <p:nvSpPr>
          <p:cNvPr id="7" name="TextBox 6"/>
          <p:cNvSpPr txBox="1"/>
          <p:nvPr/>
        </p:nvSpPr>
        <p:spPr>
          <a:xfrm>
            <a:off x="705728" y="2625160"/>
            <a:ext cx="900253" cy="523220"/>
          </a:xfrm>
          <a:prstGeom prst="rect">
            <a:avLst/>
          </a:prstGeom>
          <a:noFill/>
        </p:spPr>
        <p:txBody>
          <a:bodyPr wrap="square" rtlCol="0">
            <a:spAutoFit/>
          </a:bodyPr>
          <a:lstStyle/>
          <a:p>
            <a:r>
              <a:rPr lang="en-US" sz="2800" dirty="0" smtClean="0">
                <a:solidFill>
                  <a:schemeClr val="tx2">
                    <a:lumMod val="75000"/>
                  </a:schemeClr>
                </a:solidFill>
              </a:rPr>
              <a:t>77%</a:t>
            </a:r>
            <a:endParaRPr lang="en-US" sz="2800" dirty="0">
              <a:solidFill>
                <a:schemeClr val="tx2">
                  <a:lumMod val="75000"/>
                </a:schemeClr>
              </a:solidFill>
            </a:endParaRPr>
          </a:p>
        </p:txBody>
      </p:sp>
      <p:sp>
        <p:nvSpPr>
          <p:cNvPr id="8" name="TextBox 7"/>
          <p:cNvSpPr txBox="1"/>
          <p:nvPr/>
        </p:nvSpPr>
        <p:spPr>
          <a:xfrm>
            <a:off x="705728" y="5383979"/>
            <a:ext cx="900253" cy="523220"/>
          </a:xfrm>
          <a:prstGeom prst="rect">
            <a:avLst/>
          </a:prstGeom>
          <a:noFill/>
        </p:spPr>
        <p:txBody>
          <a:bodyPr wrap="square" rtlCol="0">
            <a:spAutoFit/>
          </a:bodyPr>
          <a:lstStyle/>
          <a:p>
            <a:r>
              <a:rPr lang="en-US" sz="2800" dirty="0" smtClean="0">
                <a:solidFill>
                  <a:schemeClr val="tx2">
                    <a:lumMod val="75000"/>
                  </a:schemeClr>
                </a:solidFill>
              </a:rPr>
              <a:t>46%</a:t>
            </a:r>
            <a:endParaRPr lang="en-US" sz="2800" dirty="0">
              <a:solidFill>
                <a:schemeClr val="tx2">
                  <a:lumMod val="75000"/>
                </a:schemeClr>
              </a:solidFill>
            </a:endParaRPr>
          </a:p>
        </p:txBody>
      </p:sp>
      <p:sp>
        <p:nvSpPr>
          <p:cNvPr id="9" name="TextBox 8"/>
          <p:cNvSpPr txBox="1"/>
          <p:nvPr/>
        </p:nvSpPr>
        <p:spPr>
          <a:xfrm>
            <a:off x="676322" y="4187059"/>
            <a:ext cx="2660255" cy="523220"/>
          </a:xfrm>
          <a:prstGeom prst="rect">
            <a:avLst/>
          </a:prstGeom>
          <a:noFill/>
        </p:spPr>
        <p:txBody>
          <a:bodyPr wrap="square" rtlCol="0">
            <a:spAutoFit/>
          </a:bodyPr>
          <a:lstStyle/>
          <a:p>
            <a:r>
              <a:rPr lang="en-US" sz="2800" dirty="0" smtClean="0">
                <a:solidFill>
                  <a:schemeClr val="tx2">
                    <a:lumMod val="75000"/>
                  </a:schemeClr>
                </a:solidFill>
              </a:rPr>
              <a:t>49% </a:t>
            </a:r>
            <a:r>
              <a:rPr lang="en-US" dirty="0" smtClean="0">
                <a:solidFill>
                  <a:schemeClr val="tx2">
                    <a:lumMod val="75000"/>
                  </a:schemeClr>
                </a:solidFill>
              </a:rPr>
              <a:t>fried meat or fish</a:t>
            </a:r>
            <a:r>
              <a:rPr lang="en-US" sz="2800" dirty="0" smtClean="0">
                <a:solidFill>
                  <a:schemeClr val="tx2">
                    <a:lumMod val="75000"/>
                  </a:schemeClr>
                </a:solidFill>
              </a:rPr>
              <a:t> </a:t>
            </a:r>
            <a:endParaRPr lang="en-US" sz="2800" dirty="0">
              <a:solidFill>
                <a:schemeClr val="tx2">
                  <a:lumMod val="75000"/>
                </a:schemeClr>
              </a:solidFill>
            </a:endParaRPr>
          </a:p>
        </p:txBody>
      </p:sp>
      <p:sp>
        <p:nvSpPr>
          <p:cNvPr id="10" name="TextBox 9"/>
          <p:cNvSpPr txBox="1"/>
          <p:nvPr/>
        </p:nvSpPr>
        <p:spPr>
          <a:xfrm>
            <a:off x="276438" y="1764038"/>
            <a:ext cx="3037742" cy="369332"/>
          </a:xfrm>
          <a:prstGeom prst="rect">
            <a:avLst/>
          </a:prstGeom>
          <a:noFill/>
        </p:spPr>
        <p:txBody>
          <a:bodyPr wrap="square" rtlCol="0">
            <a:spAutoFit/>
          </a:bodyPr>
          <a:lstStyle/>
          <a:p>
            <a:r>
              <a:rPr lang="en-US" dirty="0" smtClean="0">
                <a:solidFill>
                  <a:schemeClr val="tx2">
                    <a:lumMod val="75000"/>
                  </a:schemeClr>
                </a:solidFill>
              </a:rPr>
              <a:t>% Providers meeting Practices</a:t>
            </a:r>
            <a:endParaRPr lang="en-US" dirty="0">
              <a:solidFill>
                <a:schemeClr val="tx2">
                  <a:lumMod val="75000"/>
                </a:schemeClr>
              </a:solidFill>
            </a:endParaRPr>
          </a:p>
        </p:txBody>
      </p:sp>
    </p:spTree>
    <p:extLst>
      <p:ext uri="{BB962C8B-B14F-4D97-AF65-F5344CB8AC3E}">
        <p14:creationId xmlns:p14="http://schemas.microsoft.com/office/powerpoint/2010/main" val="1933537180"/>
      </p:ext>
    </p:extLst>
  </p:cSld>
  <p:clrMapOvr>
    <a:masterClrMapping/>
  </p:clrMapOvr>
  <p:transition>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Beverages Best Practices </a:t>
            </a:r>
            <a:endParaRPr lang="en-US" dirty="0"/>
          </a:p>
        </p:txBody>
      </p:sp>
      <p:sp>
        <p:nvSpPr>
          <p:cNvPr id="3" name="Content Placeholder 2"/>
          <p:cNvSpPr>
            <a:spLocks noGrp="1"/>
          </p:cNvSpPr>
          <p:nvPr>
            <p:ph sz="quarter" idx="1"/>
          </p:nvPr>
        </p:nvSpPr>
        <p:spPr>
          <a:xfrm>
            <a:off x="3719331" y="2313972"/>
            <a:ext cx="8077200" cy="4572000"/>
          </a:xfrm>
        </p:spPr>
        <p:txBody>
          <a:bodyPr/>
          <a:lstStyle/>
          <a:p>
            <a:pPr>
              <a:spcAft>
                <a:spcPts val="1200"/>
              </a:spcAft>
            </a:pPr>
            <a:r>
              <a:rPr lang="en-US" sz="2400" b="1" dirty="0"/>
              <a:t>Water</a:t>
            </a:r>
            <a:r>
              <a:rPr lang="en-US" sz="2400" dirty="0"/>
              <a:t>: Visible and available </a:t>
            </a:r>
            <a:r>
              <a:rPr lang="en-US" sz="2400" b="1" dirty="0"/>
              <a:t>inside and outside </a:t>
            </a:r>
            <a:r>
              <a:rPr lang="en-US" sz="2400" dirty="0"/>
              <a:t>for self-serve</a:t>
            </a:r>
          </a:p>
          <a:p>
            <a:pPr>
              <a:spcAft>
                <a:spcPts val="1200"/>
              </a:spcAft>
            </a:pPr>
            <a:r>
              <a:rPr lang="en-US" sz="2400" b="1" dirty="0"/>
              <a:t>Fruit juice</a:t>
            </a:r>
            <a:r>
              <a:rPr lang="en-US" sz="2400" dirty="0"/>
              <a:t>: Only100%; limited to no more than 4 – 6 oz. per day per child and encourage parents to support this limit</a:t>
            </a:r>
          </a:p>
          <a:p>
            <a:pPr>
              <a:spcAft>
                <a:spcPts val="1200"/>
              </a:spcAft>
            </a:pPr>
            <a:r>
              <a:rPr lang="en-US" sz="2400" b="1" dirty="0"/>
              <a:t>Sugary Drinks</a:t>
            </a:r>
            <a:r>
              <a:rPr lang="en-US" sz="2400" dirty="0"/>
              <a:t>: Never </a:t>
            </a:r>
            <a:br>
              <a:rPr lang="en-US" sz="2400" dirty="0"/>
            </a:br>
            <a:r>
              <a:rPr lang="en-US" sz="2400" dirty="0"/>
              <a:t>(includes fruit drinks, sports drinks, sweet tea, and soda)</a:t>
            </a:r>
          </a:p>
          <a:p>
            <a:pPr>
              <a:spcAft>
                <a:spcPts val="1200"/>
              </a:spcAft>
            </a:pPr>
            <a:r>
              <a:rPr lang="en-US" sz="2400" b="1" dirty="0"/>
              <a:t>Milk</a:t>
            </a:r>
            <a:r>
              <a:rPr lang="en-US" sz="2400" dirty="0"/>
              <a:t>: Serve only 1% or non-fat (skim) milk to children 2 years and older </a:t>
            </a:r>
            <a:br>
              <a:rPr lang="en-US" sz="2400" dirty="0"/>
            </a:br>
            <a:r>
              <a:rPr lang="en-US" sz="2400" dirty="0"/>
              <a:t>(unless otherwise directed by the child’s health provider)</a:t>
            </a:r>
          </a:p>
          <a:p>
            <a:pPr marL="0" indent="0">
              <a:buNone/>
            </a:pPr>
            <a:endParaRPr lang="en-US" sz="2400" dirty="0"/>
          </a:p>
          <a:p>
            <a:pPr marL="0" indent="0">
              <a:buNone/>
            </a:pPr>
            <a:endParaRPr lang="en-US" dirty="0"/>
          </a:p>
        </p:txBody>
      </p:sp>
      <p:pic>
        <p:nvPicPr>
          <p:cNvPr id="4" name="Picture 4" descr="http://healthykidshealthyfuture.org/welcome/_jcr_content/center-column-parsys/textimage_10/image.img.png/1307542453084.png"/>
          <p:cNvPicPr>
            <a:picLocks noChangeAspect="1" noChangeArrowheads="1"/>
          </p:cNvPicPr>
          <p:nvPr/>
        </p:nvPicPr>
        <p:blipFill>
          <a:blip r:embed="rId3" r:link="rId4" cstate="print"/>
          <a:srcRect l="53751"/>
          <a:stretch>
            <a:fillRect/>
          </a:stretch>
        </p:blipFill>
        <p:spPr bwMode="auto">
          <a:xfrm>
            <a:off x="384175" y="492211"/>
            <a:ext cx="428625" cy="463378"/>
          </a:xfrm>
          <a:prstGeom prst="rect">
            <a:avLst/>
          </a:prstGeom>
          <a:noFill/>
          <a:ln w="9525">
            <a:noFill/>
            <a:miter lim="800000"/>
            <a:headEnd/>
            <a:tailEnd/>
          </a:ln>
        </p:spPr>
      </p:pic>
      <p:sp>
        <p:nvSpPr>
          <p:cNvPr id="6" name="TextBox 5"/>
          <p:cNvSpPr txBox="1"/>
          <p:nvPr/>
        </p:nvSpPr>
        <p:spPr>
          <a:xfrm>
            <a:off x="858128" y="5273075"/>
            <a:ext cx="900253" cy="523220"/>
          </a:xfrm>
          <a:prstGeom prst="rect">
            <a:avLst/>
          </a:prstGeom>
          <a:noFill/>
        </p:spPr>
        <p:txBody>
          <a:bodyPr wrap="square" rtlCol="0">
            <a:spAutoFit/>
          </a:bodyPr>
          <a:lstStyle/>
          <a:p>
            <a:r>
              <a:rPr lang="en-US" sz="2800" dirty="0" smtClean="0">
                <a:solidFill>
                  <a:schemeClr val="tx2">
                    <a:lumMod val="75000"/>
                  </a:schemeClr>
                </a:solidFill>
              </a:rPr>
              <a:t>73%</a:t>
            </a:r>
            <a:endParaRPr lang="en-US" sz="2800" dirty="0">
              <a:solidFill>
                <a:schemeClr val="tx2">
                  <a:lumMod val="75000"/>
                </a:schemeClr>
              </a:solidFill>
            </a:endParaRPr>
          </a:p>
        </p:txBody>
      </p:sp>
      <p:sp>
        <p:nvSpPr>
          <p:cNvPr id="7" name="TextBox 6"/>
          <p:cNvSpPr txBox="1"/>
          <p:nvPr/>
        </p:nvSpPr>
        <p:spPr>
          <a:xfrm>
            <a:off x="858128" y="4079503"/>
            <a:ext cx="900253" cy="523220"/>
          </a:xfrm>
          <a:prstGeom prst="rect">
            <a:avLst/>
          </a:prstGeom>
          <a:noFill/>
        </p:spPr>
        <p:txBody>
          <a:bodyPr wrap="square" rtlCol="0">
            <a:spAutoFit/>
          </a:bodyPr>
          <a:lstStyle/>
          <a:p>
            <a:r>
              <a:rPr lang="en-US" sz="2800" dirty="0" smtClean="0">
                <a:solidFill>
                  <a:schemeClr val="tx2">
                    <a:lumMod val="75000"/>
                  </a:schemeClr>
                </a:solidFill>
              </a:rPr>
              <a:t>87%</a:t>
            </a:r>
            <a:endParaRPr lang="en-US" sz="2800" dirty="0">
              <a:solidFill>
                <a:schemeClr val="tx2">
                  <a:lumMod val="75000"/>
                </a:schemeClr>
              </a:solidFill>
            </a:endParaRPr>
          </a:p>
        </p:txBody>
      </p:sp>
      <p:sp>
        <p:nvSpPr>
          <p:cNvPr id="8" name="TextBox 7"/>
          <p:cNvSpPr txBox="1"/>
          <p:nvPr/>
        </p:nvSpPr>
        <p:spPr>
          <a:xfrm>
            <a:off x="858128" y="3106964"/>
            <a:ext cx="900253" cy="523220"/>
          </a:xfrm>
          <a:prstGeom prst="rect">
            <a:avLst/>
          </a:prstGeom>
          <a:noFill/>
        </p:spPr>
        <p:txBody>
          <a:bodyPr wrap="square" rtlCol="0">
            <a:spAutoFit/>
          </a:bodyPr>
          <a:lstStyle/>
          <a:p>
            <a:r>
              <a:rPr lang="en-US" sz="2800" dirty="0" smtClean="0">
                <a:solidFill>
                  <a:schemeClr val="tx2">
                    <a:lumMod val="75000"/>
                  </a:schemeClr>
                </a:solidFill>
              </a:rPr>
              <a:t>65%</a:t>
            </a:r>
            <a:endParaRPr lang="en-US" sz="2800" dirty="0">
              <a:solidFill>
                <a:schemeClr val="tx2">
                  <a:lumMod val="75000"/>
                </a:schemeClr>
              </a:solidFill>
            </a:endParaRPr>
          </a:p>
        </p:txBody>
      </p:sp>
      <p:sp>
        <p:nvSpPr>
          <p:cNvPr id="9" name="TextBox 8"/>
          <p:cNvSpPr txBox="1"/>
          <p:nvPr/>
        </p:nvSpPr>
        <p:spPr>
          <a:xfrm>
            <a:off x="858128" y="2265764"/>
            <a:ext cx="900253" cy="523220"/>
          </a:xfrm>
          <a:prstGeom prst="rect">
            <a:avLst/>
          </a:prstGeom>
          <a:noFill/>
        </p:spPr>
        <p:txBody>
          <a:bodyPr wrap="square" rtlCol="0">
            <a:spAutoFit/>
          </a:bodyPr>
          <a:lstStyle/>
          <a:p>
            <a:r>
              <a:rPr lang="en-US" sz="2800" dirty="0" smtClean="0">
                <a:solidFill>
                  <a:schemeClr val="tx2">
                    <a:lumMod val="75000"/>
                  </a:schemeClr>
                </a:solidFill>
              </a:rPr>
              <a:t>68%</a:t>
            </a:r>
            <a:endParaRPr lang="en-US" sz="2800" dirty="0">
              <a:solidFill>
                <a:schemeClr val="tx2">
                  <a:lumMod val="75000"/>
                </a:schemeClr>
              </a:solidFill>
            </a:endParaRPr>
          </a:p>
        </p:txBody>
      </p:sp>
      <p:sp>
        <p:nvSpPr>
          <p:cNvPr id="10" name="TextBox 9"/>
          <p:cNvSpPr txBox="1"/>
          <p:nvPr/>
        </p:nvSpPr>
        <p:spPr>
          <a:xfrm>
            <a:off x="276438" y="1764038"/>
            <a:ext cx="3037742" cy="369332"/>
          </a:xfrm>
          <a:prstGeom prst="rect">
            <a:avLst/>
          </a:prstGeom>
          <a:noFill/>
        </p:spPr>
        <p:txBody>
          <a:bodyPr wrap="square" rtlCol="0">
            <a:spAutoFit/>
          </a:bodyPr>
          <a:lstStyle/>
          <a:p>
            <a:r>
              <a:rPr lang="en-US" dirty="0" smtClean="0">
                <a:solidFill>
                  <a:schemeClr val="tx2">
                    <a:lumMod val="75000"/>
                  </a:schemeClr>
                </a:solidFill>
              </a:rPr>
              <a:t>% Providers meeting Practices</a:t>
            </a:r>
            <a:endParaRPr lang="en-US" dirty="0">
              <a:solidFill>
                <a:schemeClr val="tx2">
                  <a:lumMod val="75000"/>
                </a:schemeClr>
              </a:solidFill>
            </a:endParaRPr>
          </a:p>
        </p:txBody>
      </p:sp>
    </p:spTree>
    <p:extLst>
      <p:ext uri="{BB962C8B-B14F-4D97-AF65-F5344CB8AC3E}">
        <p14:creationId xmlns:p14="http://schemas.microsoft.com/office/powerpoint/2010/main" val="3786607892"/>
      </p:ext>
    </p:extLst>
  </p:cSld>
  <p:clrMapOvr>
    <a:masterClrMapping/>
  </p:clrMapOvr>
  <p:transition>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sz="quarter" idx="1"/>
          </p:nvPr>
        </p:nvSpPr>
        <p:spPr>
          <a:xfrm>
            <a:off x="3510987" y="1706301"/>
            <a:ext cx="4038600" cy="4572000"/>
          </a:xfrm>
        </p:spPr>
        <p:txBody>
          <a:bodyPr/>
          <a:lstStyle/>
          <a:p>
            <a:pPr marL="0" indent="0" fontAlgn="auto">
              <a:spcBef>
                <a:spcPts val="600"/>
              </a:spcBef>
              <a:spcAft>
                <a:spcPts val="1200"/>
              </a:spcAft>
              <a:buNone/>
              <a:defRPr/>
            </a:pPr>
            <a:r>
              <a:rPr lang="en-US" sz="2800" dirty="0"/>
              <a:t>Have a private space for moms to breastfeed or pump </a:t>
            </a:r>
          </a:p>
          <a:p>
            <a:pPr fontAlgn="auto">
              <a:spcBef>
                <a:spcPts val="600"/>
              </a:spcBef>
              <a:spcAft>
                <a:spcPts val="1200"/>
              </a:spcAft>
              <a:defRPr/>
            </a:pPr>
            <a:r>
              <a:rPr lang="en-US" sz="2800" dirty="0"/>
              <a:t>other than a bathroom</a:t>
            </a:r>
          </a:p>
          <a:p>
            <a:pPr fontAlgn="auto">
              <a:spcBef>
                <a:spcPts val="600"/>
              </a:spcBef>
              <a:spcAft>
                <a:spcPts val="1200"/>
              </a:spcAft>
              <a:defRPr/>
            </a:pPr>
            <a:r>
              <a:rPr lang="en-US" sz="2800" dirty="0"/>
              <a:t>appropriate seating and privacy</a:t>
            </a:r>
          </a:p>
          <a:p>
            <a:pPr marL="0" indent="0" fontAlgn="auto">
              <a:spcBef>
                <a:spcPts val="600"/>
              </a:spcBef>
              <a:spcAft>
                <a:spcPts val="1200"/>
              </a:spcAft>
              <a:buNone/>
              <a:defRPr/>
            </a:pPr>
            <a:endParaRPr lang="en-US" sz="2800" dirty="0"/>
          </a:p>
        </p:txBody>
      </p:sp>
      <p:pic>
        <p:nvPicPr>
          <p:cNvPr id="5" name="Picture 2" descr="http://healthykidshealthyfuture.org/welcome/_jcr_content/center-column-parsys/textimage_5/image.img.png/1308940615591.png"/>
          <p:cNvPicPr>
            <a:picLocks noChangeAspect="1" noChangeArrowheads="1"/>
          </p:cNvPicPr>
          <p:nvPr/>
        </p:nvPicPr>
        <p:blipFill>
          <a:blip r:embed="rId3" r:link="rId4" cstate="print"/>
          <a:srcRect l="47501" b="45000"/>
          <a:stretch>
            <a:fillRect/>
          </a:stretch>
        </p:blipFill>
        <p:spPr bwMode="auto">
          <a:xfrm>
            <a:off x="160317" y="404585"/>
            <a:ext cx="609600" cy="638629"/>
          </a:xfrm>
          <a:prstGeom prst="rect">
            <a:avLst/>
          </a:prstGeom>
          <a:noFill/>
          <a:ln w="9525">
            <a:noFill/>
            <a:miter lim="800000"/>
            <a:headEnd/>
            <a:tailEnd/>
          </a:ln>
        </p:spPr>
      </p:pic>
      <p:pic>
        <p:nvPicPr>
          <p:cNvPr id="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421548" y="2259957"/>
            <a:ext cx="3249687" cy="226599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7" name="Content Placeholder 2"/>
          <p:cNvSpPr txBox="1">
            <a:spLocks/>
          </p:cNvSpPr>
          <p:nvPr/>
        </p:nvSpPr>
        <p:spPr bwMode="auto">
          <a:xfrm>
            <a:off x="3517006" y="5232721"/>
            <a:ext cx="7478787" cy="1066800"/>
          </a:xfrm>
          <a:prstGeom prst="rect">
            <a:avLst/>
          </a:prstGeom>
          <a:noFill/>
          <a:ln w="9525">
            <a:solidFill>
              <a:srgbClr val="FF0000"/>
            </a:solidFill>
            <a:miter lim="800000"/>
            <a:headEnd/>
            <a:tailEnd/>
          </a:ln>
        </p:spPr>
        <p:txBody>
          <a:bodyPr vert="horz" wrap="square" lIns="91440" tIns="45720" rIns="91440" bIns="45720" numCol="1" anchor="t" anchorCtr="0" compatLnSpc="1">
            <a:prstTxWarp prst="textNoShape">
              <a:avLst/>
            </a:prstTxWarp>
          </a:bodyPr>
          <a:lstStyle>
            <a:lvl1pPr marL="319088" indent="-319088" algn="l" rtl="0" eaLnBrk="0" fontAlgn="base" hangingPunct="0">
              <a:spcBef>
                <a:spcPts val="700"/>
              </a:spcBef>
              <a:spcAft>
                <a:spcPct val="0"/>
              </a:spcAft>
              <a:buClr>
                <a:schemeClr val="accent2"/>
              </a:buClr>
              <a:buSzPct val="60000"/>
              <a:buFont typeface="Wingdings" pitchFamily="2" charset="2"/>
              <a:buChar char=""/>
              <a:defRPr sz="2900" kern="1200">
                <a:solidFill>
                  <a:schemeClr val="tx1"/>
                </a:solidFill>
                <a:latin typeface="+mn-lt"/>
                <a:ea typeface="+mn-ea"/>
                <a:cs typeface="+mn-cs"/>
              </a:defRPr>
            </a:lvl1pPr>
            <a:lvl2pPr marL="639763" indent="-273050" algn="l" rtl="0" eaLnBrk="0" fontAlgn="base" hangingPunct="0">
              <a:spcBef>
                <a:spcPts val="550"/>
              </a:spcBef>
              <a:spcAft>
                <a:spcPct val="0"/>
              </a:spcAft>
              <a:buClr>
                <a:schemeClr val="accent1"/>
              </a:buClr>
              <a:buSzPct val="70000"/>
              <a:buFont typeface="Wingdings 2" pitchFamily="18" charset="2"/>
              <a:buChar char=""/>
              <a:defRPr sz="2600" kern="1200">
                <a:solidFill>
                  <a:schemeClr val="tx1"/>
                </a:solidFill>
                <a:latin typeface="+mn-lt"/>
                <a:ea typeface="+mn-ea"/>
                <a:cs typeface="+mn-cs"/>
              </a:defRPr>
            </a:lvl2pPr>
            <a:lvl3pPr marL="914400" indent="-228600" algn="l" rtl="0" eaLnBrk="0" fontAlgn="base" hangingPunct="0">
              <a:spcBef>
                <a:spcPts val="500"/>
              </a:spcBef>
              <a:spcAft>
                <a:spcPct val="0"/>
              </a:spcAft>
              <a:buClr>
                <a:schemeClr val="accent2"/>
              </a:buClr>
              <a:buSzPct val="75000"/>
              <a:buFont typeface="Wingdings" pitchFamily="2" charset="2"/>
              <a:buChar char=""/>
              <a:defRPr sz="2300" kern="1200">
                <a:solidFill>
                  <a:schemeClr val="tx1"/>
                </a:solidFill>
                <a:latin typeface="+mn-lt"/>
                <a:ea typeface="+mn-ea"/>
                <a:cs typeface="+mn-cs"/>
              </a:defRPr>
            </a:lvl3pPr>
            <a:lvl4pPr marL="1371600" indent="-228600" algn="l" rtl="0" eaLnBrk="0" fontAlgn="base" hangingPunct="0">
              <a:spcBef>
                <a:spcPts val="400"/>
              </a:spcBef>
              <a:spcAft>
                <a:spcPct val="0"/>
              </a:spcAft>
              <a:buClr>
                <a:srgbClr val="EB641B"/>
              </a:buClr>
              <a:buSzPct val="75000"/>
              <a:buFont typeface="Wingdings" pitchFamily="2" charset="2"/>
              <a:buChar char=""/>
              <a:defRPr sz="2000" kern="1200">
                <a:solidFill>
                  <a:schemeClr val="tx1"/>
                </a:solidFill>
                <a:latin typeface="+mn-lt"/>
                <a:ea typeface="+mn-ea"/>
                <a:cs typeface="+mn-cs"/>
              </a:defRPr>
            </a:lvl4pPr>
            <a:lvl5pPr marL="1828800" indent="-228600" algn="l" rtl="0" eaLnBrk="0" fontAlgn="base" hangingPunct="0">
              <a:spcBef>
                <a:spcPts val="400"/>
              </a:spcBef>
              <a:spcAft>
                <a:spcPct val="0"/>
              </a:spcAft>
              <a:buClr>
                <a:srgbClr val="39639D"/>
              </a:buClr>
              <a:buSzPct val="65000"/>
              <a:buFont typeface="Wingdings" pitchFamily="2" charset="2"/>
              <a:buChar char=""/>
              <a:defRPr sz="2000" kern="1200">
                <a:solidFill>
                  <a:schemeClr val="tx1"/>
                </a:solidFill>
                <a:latin typeface="+mn-lt"/>
                <a:ea typeface="+mn-ea"/>
                <a:cs typeface="+mn-cs"/>
              </a:defRPr>
            </a:lvl5pPr>
            <a:lvl6pPr marL="2103120" indent="-228600" algn="l" rtl="0" eaLnBrk="1" latinLnBrk="0" hangingPunct="1">
              <a:spcBef>
                <a:spcPct val="20000"/>
              </a:spcBef>
              <a:buClr>
                <a:schemeClr val="accent1"/>
              </a:buClr>
              <a:buFont typeface="Wingdings"/>
              <a:buChar char="§"/>
              <a:defRPr kumimoji="0" sz="1800" kern="1200" baseline="0">
                <a:solidFill>
                  <a:schemeClr val="tx1"/>
                </a:solidFill>
                <a:latin typeface="+mn-lt"/>
                <a:ea typeface="+mn-ea"/>
                <a:cs typeface="+mn-cs"/>
              </a:defRPr>
            </a:lvl6pPr>
            <a:lvl7pPr marL="2377440" indent="-228600" algn="l" rtl="0" eaLnBrk="1" latinLnBrk="0" hangingPunct="1">
              <a:spcBef>
                <a:spcPct val="20000"/>
              </a:spcBef>
              <a:buClr>
                <a:schemeClr val="accent2"/>
              </a:buClr>
              <a:buFont typeface="Wingdings"/>
              <a:buChar char="§"/>
              <a:defRPr kumimoji="0" sz="1800" kern="1200" baseline="0">
                <a:solidFill>
                  <a:schemeClr val="tx1"/>
                </a:solidFill>
                <a:latin typeface="+mn-lt"/>
                <a:ea typeface="+mn-ea"/>
                <a:cs typeface="+mn-cs"/>
              </a:defRPr>
            </a:lvl7pPr>
            <a:lvl8pPr marL="2651760" indent="-228600" algn="l" rtl="0" eaLnBrk="1" latinLnBrk="0" hangingPunct="1">
              <a:spcBef>
                <a:spcPct val="20000"/>
              </a:spcBef>
              <a:buClr>
                <a:schemeClr val="accent3"/>
              </a:buClr>
              <a:buFont typeface="Wingdings"/>
              <a:buChar char="§"/>
              <a:defRPr kumimoji="0" sz="1800" kern="1200" baseline="0">
                <a:solidFill>
                  <a:schemeClr val="tx1"/>
                </a:solidFill>
                <a:latin typeface="+mn-lt"/>
                <a:ea typeface="+mn-ea"/>
                <a:cs typeface="+mn-cs"/>
              </a:defRPr>
            </a:lvl8pPr>
            <a:lvl9pPr marL="2926080" indent="-228600" algn="l" rtl="0" eaLnBrk="1" latinLnBrk="0" hangingPunct="1">
              <a:spcBef>
                <a:spcPct val="20000"/>
              </a:spcBef>
              <a:buClr>
                <a:schemeClr val="accent4"/>
              </a:buClr>
              <a:buFont typeface="Wingdings"/>
              <a:buChar char="§"/>
              <a:defRPr kumimoji="0" sz="1800" kern="1200" baseline="0">
                <a:solidFill>
                  <a:schemeClr val="tx1"/>
                </a:solidFill>
                <a:latin typeface="+mn-lt"/>
                <a:ea typeface="+mn-ea"/>
                <a:cs typeface="+mn-cs"/>
              </a:defRPr>
            </a:lvl9pPr>
          </a:lstStyle>
          <a:p>
            <a:pPr marL="0" indent="0" fontAlgn="auto">
              <a:spcBef>
                <a:spcPts val="600"/>
              </a:spcBef>
              <a:spcAft>
                <a:spcPts val="1200"/>
              </a:spcAft>
              <a:buNone/>
              <a:defRPr/>
            </a:pPr>
            <a:r>
              <a:rPr lang="en-US" sz="2800" dirty="0"/>
              <a:t>Have the space available for mothers who want privacy; but allow breastfeeding openly too.</a:t>
            </a:r>
          </a:p>
        </p:txBody>
      </p:sp>
      <p:sp>
        <p:nvSpPr>
          <p:cNvPr id="9" name="Title 1"/>
          <p:cNvSpPr>
            <a:spLocks noGrp="1"/>
          </p:cNvSpPr>
          <p:nvPr>
            <p:ph type="title"/>
          </p:nvPr>
        </p:nvSpPr>
        <p:spPr>
          <a:xfrm>
            <a:off x="880872" y="208598"/>
            <a:ext cx="8153400" cy="990600"/>
          </a:xfrm>
        </p:spPr>
        <p:txBody>
          <a:bodyPr/>
          <a:lstStyle/>
          <a:p>
            <a:r>
              <a:rPr lang="en-US" dirty="0" smtClean="0"/>
              <a:t>Infant Feeding Best Practice </a:t>
            </a:r>
            <a:endParaRPr lang="en-US" dirty="0"/>
          </a:p>
        </p:txBody>
      </p:sp>
      <p:sp>
        <p:nvSpPr>
          <p:cNvPr id="10" name="TextBox 9"/>
          <p:cNvSpPr txBox="1"/>
          <p:nvPr/>
        </p:nvSpPr>
        <p:spPr>
          <a:xfrm>
            <a:off x="858128" y="2265764"/>
            <a:ext cx="900253" cy="523220"/>
          </a:xfrm>
          <a:prstGeom prst="rect">
            <a:avLst/>
          </a:prstGeom>
          <a:noFill/>
        </p:spPr>
        <p:txBody>
          <a:bodyPr wrap="square" rtlCol="0">
            <a:spAutoFit/>
          </a:bodyPr>
          <a:lstStyle/>
          <a:p>
            <a:r>
              <a:rPr lang="en-US" sz="2800" dirty="0" smtClean="0">
                <a:solidFill>
                  <a:schemeClr val="tx2">
                    <a:lumMod val="75000"/>
                  </a:schemeClr>
                </a:solidFill>
              </a:rPr>
              <a:t>39%</a:t>
            </a:r>
            <a:endParaRPr lang="en-US" sz="2800" dirty="0">
              <a:solidFill>
                <a:schemeClr val="tx2">
                  <a:lumMod val="75000"/>
                </a:schemeClr>
              </a:solidFill>
            </a:endParaRPr>
          </a:p>
        </p:txBody>
      </p:sp>
      <p:sp>
        <p:nvSpPr>
          <p:cNvPr id="11" name="TextBox 10"/>
          <p:cNvSpPr txBox="1"/>
          <p:nvPr/>
        </p:nvSpPr>
        <p:spPr>
          <a:xfrm>
            <a:off x="276438" y="1764038"/>
            <a:ext cx="3037742" cy="369332"/>
          </a:xfrm>
          <a:prstGeom prst="rect">
            <a:avLst/>
          </a:prstGeom>
          <a:noFill/>
        </p:spPr>
        <p:txBody>
          <a:bodyPr wrap="square" rtlCol="0">
            <a:spAutoFit/>
          </a:bodyPr>
          <a:lstStyle/>
          <a:p>
            <a:r>
              <a:rPr lang="en-US" dirty="0" smtClean="0">
                <a:solidFill>
                  <a:schemeClr val="tx2">
                    <a:lumMod val="75000"/>
                  </a:schemeClr>
                </a:solidFill>
              </a:rPr>
              <a:t>% Providers meeting Practices</a:t>
            </a:r>
            <a:endParaRPr lang="en-US" dirty="0">
              <a:solidFill>
                <a:schemeClr val="tx2">
                  <a:lumMod val="75000"/>
                </a:schemeClr>
              </a:solidFill>
            </a:endParaRPr>
          </a:p>
        </p:txBody>
      </p:sp>
    </p:spTree>
    <p:extLst>
      <p:ext uri="{BB962C8B-B14F-4D97-AF65-F5344CB8AC3E}">
        <p14:creationId xmlns:p14="http://schemas.microsoft.com/office/powerpoint/2010/main" val="3490904689"/>
      </p:ext>
    </p:extLst>
  </p:cSld>
  <p:clrMapOvr>
    <a:masterClrMapping/>
  </p:clrMapOvr>
  <p:transition>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13232" y="168225"/>
            <a:ext cx="8269224" cy="1143000"/>
          </a:xfrm>
        </p:spPr>
        <p:txBody>
          <a:bodyPr/>
          <a:lstStyle/>
          <a:p>
            <a:r>
              <a:rPr lang="en-US" sz="3200" dirty="0">
                <a:solidFill>
                  <a:srgbClr val="333399"/>
                </a:solidFill>
                <a:cs typeface="Arial" pitchFamily="34" charset="0"/>
              </a:rPr>
              <a:t/>
            </a:r>
            <a:br>
              <a:rPr lang="en-US" sz="3200" dirty="0">
                <a:solidFill>
                  <a:srgbClr val="333399"/>
                </a:solidFill>
                <a:cs typeface="Arial" pitchFamily="34" charset="0"/>
              </a:rPr>
            </a:br>
            <a:r>
              <a:rPr lang="en-US" dirty="0" smtClean="0">
                <a:cs typeface="Arial" pitchFamily="34" charset="0"/>
              </a:rPr>
              <a:t>Resources for 5 goal areas</a:t>
            </a:r>
            <a:r>
              <a:rPr lang="en-US" sz="3200" dirty="0">
                <a:solidFill>
                  <a:srgbClr val="333399"/>
                </a:solidFill>
                <a:latin typeface="Arial" pitchFamily="34" charset="0"/>
                <a:cs typeface="Arial" pitchFamily="34" charset="0"/>
              </a:rPr>
              <a:t/>
            </a:r>
            <a:br>
              <a:rPr lang="en-US" sz="3200" dirty="0">
                <a:solidFill>
                  <a:srgbClr val="333399"/>
                </a:solidFill>
                <a:latin typeface="Arial" pitchFamily="34" charset="0"/>
                <a:cs typeface="Arial" pitchFamily="34" charset="0"/>
              </a:rPr>
            </a:br>
            <a:endParaRPr lang="en-US" sz="2000" dirty="0">
              <a:solidFill>
                <a:srgbClr val="333399"/>
              </a:solidFill>
              <a:latin typeface="Arial" pitchFamily="34" charset="0"/>
              <a:cs typeface="Arial" pitchFamily="34" charset="0"/>
            </a:endParaRPr>
          </a:p>
        </p:txBody>
      </p:sp>
      <p:sp>
        <p:nvSpPr>
          <p:cNvPr id="6" name="Content Placeholder 2"/>
          <p:cNvSpPr txBox="1">
            <a:spLocks/>
          </p:cNvSpPr>
          <p:nvPr/>
        </p:nvSpPr>
        <p:spPr bwMode="auto">
          <a:xfrm>
            <a:off x="174171" y="1847087"/>
            <a:ext cx="4673673" cy="46843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marL="319088" indent="-319088" eaLnBrk="0" fontAlgn="base" hangingPunct="0">
              <a:spcBef>
                <a:spcPts val="700"/>
              </a:spcBef>
              <a:spcAft>
                <a:spcPct val="0"/>
              </a:spcAft>
              <a:buClr>
                <a:srgbClr val="DA1F28"/>
              </a:buClr>
              <a:buSzPct val="60000"/>
              <a:buFont typeface="Wingdings" pitchFamily="2" charset="2"/>
              <a:buChar char=""/>
              <a:defRPr/>
            </a:pPr>
            <a:r>
              <a:rPr lang="en-US" sz="2400" b="1" dirty="0">
                <a:solidFill>
                  <a:prstClr val="black"/>
                </a:solidFill>
                <a:cs typeface="Arial" pitchFamily="34" charset="0"/>
              </a:rPr>
              <a:t>Healthy Eating and Physical Activity </a:t>
            </a:r>
            <a:r>
              <a:rPr lang="en-US" sz="2400" dirty="0">
                <a:solidFill>
                  <a:prstClr val="black"/>
                </a:solidFill>
                <a:cs typeface="Arial" pitchFamily="34" charset="0"/>
              </a:rPr>
              <a:t>tabs offer:</a:t>
            </a:r>
          </a:p>
          <a:p>
            <a:pPr marL="640080" lvl="1" indent="-319088" eaLnBrk="0" fontAlgn="base" hangingPunct="0">
              <a:spcBef>
                <a:spcPts val="700"/>
              </a:spcBef>
              <a:spcAft>
                <a:spcPct val="0"/>
              </a:spcAft>
              <a:buClr>
                <a:srgbClr val="DA1F28"/>
              </a:buClr>
              <a:buSzPct val="60000"/>
              <a:buFont typeface="Wingdings" pitchFamily="2" charset="2"/>
              <a:buChar char=""/>
            </a:pPr>
            <a:r>
              <a:rPr lang="en-US" sz="2000" b="1" i="1" dirty="0">
                <a:solidFill>
                  <a:prstClr val="black"/>
                </a:solidFill>
                <a:cs typeface="Arial" pitchFamily="34" charset="0"/>
              </a:rPr>
              <a:t>Tips</a:t>
            </a:r>
            <a:r>
              <a:rPr lang="en-US" sz="2000" dirty="0">
                <a:solidFill>
                  <a:prstClr val="black"/>
                </a:solidFill>
                <a:cs typeface="Arial" pitchFamily="34" charset="0"/>
              </a:rPr>
              <a:t>, resources, online tools and activities</a:t>
            </a:r>
          </a:p>
          <a:p>
            <a:pPr marL="776288" lvl="1" indent="-319088" eaLnBrk="0" fontAlgn="base" hangingPunct="0">
              <a:spcBef>
                <a:spcPts val="700"/>
              </a:spcBef>
              <a:spcAft>
                <a:spcPct val="0"/>
              </a:spcAft>
              <a:buClr>
                <a:srgbClr val="DA1F28"/>
              </a:buClr>
              <a:buSzPct val="60000"/>
            </a:pPr>
            <a:endParaRPr lang="en-US" sz="400" dirty="0">
              <a:solidFill>
                <a:prstClr val="black"/>
              </a:solidFill>
              <a:cs typeface="Arial" pitchFamily="34" charset="0"/>
            </a:endParaRPr>
          </a:p>
          <a:p>
            <a:pPr marL="640080" lvl="1" indent="-319088" eaLnBrk="0" fontAlgn="base" hangingPunct="0">
              <a:spcBef>
                <a:spcPts val="700"/>
              </a:spcBef>
              <a:spcAft>
                <a:spcPct val="0"/>
              </a:spcAft>
              <a:buClr>
                <a:srgbClr val="DA1F28"/>
              </a:buClr>
              <a:buSzPct val="60000"/>
              <a:buFont typeface="Wingdings" pitchFamily="2" charset="2"/>
              <a:buChar char=""/>
            </a:pPr>
            <a:r>
              <a:rPr lang="en-US" sz="2000" b="1" i="1" dirty="0">
                <a:solidFill>
                  <a:prstClr val="black"/>
                </a:solidFill>
                <a:cs typeface="Arial" pitchFamily="34" charset="0"/>
              </a:rPr>
              <a:t>Educational information</a:t>
            </a:r>
            <a:r>
              <a:rPr lang="en-US" sz="2000" dirty="0">
                <a:solidFill>
                  <a:prstClr val="black"/>
                </a:solidFill>
                <a:cs typeface="Arial" pitchFamily="34" charset="0"/>
              </a:rPr>
              <a:t>:</a:t>
            </a:r>
          </a:p>
          <a:p>
            <a:pPr marL="1097280" lvl="2" indent="-319088" eaLnBrk="0" fontAlgn="base" hangingPunct="0">
              <a:spcBef>
                <a:spcPts val="700"/>
              </a:spcBef>
              <a:spcAft>
                <a:spcPct val="0"/>
              </a:spcAft>
              <a:buClr>
                <a:srgbClr val="DA1F28"/>
              </a:buClr>
              <a:buSzPct val="60000"/>
              <a:buFont typeface="Wingdings" pitchFamily="2" charset="2"/>
              <a:buChar char=""/>
            </a:pPr>
            <a:r>
              <a:rPr lang="en-US" dirty="0">
                <a:solidFill>
                  <a:prstClr val="black"/>
                </a:solidFill>
                <a:cs typeface="Arial" pitchFamily="34" charset="0"/>
              </a:rPr>
              <a:t>Videos</a:t>
            </a:r>
          </a:p>
          <a:p>
            <a:pPr marL="1097280" lvl="2" indent="-319088" eaLnBrk="0" fontAlgn="base" hangingPunct="0">
              <a:spcBef>
                <a:spcPts val="700"/>
              </a:spcBef>
              <a:spcAft>
                <a:spcPct val="0"/>
              </a:spcAft>
              <a:buClr>
                <a:srgbClr val="DA1F28"/>
              </a:buClr>
              <a:buSzPct val="60000"/>
              <a:buFont typeface="Wingdings" pitchFamily="2" charset="2"/>
              <a:buChar char=""/>
            </a:pPr>
            <a:r>
              <a:rPr lang="en-US" dirty="0">
                <a:solidFill>
                  <a:prstClr val="black"/>
                </a:solidFill>
                <a:cs typeface="Arial" pitchFamily="34" charset="0"/>
              </a:rPr>
              <a:t>Articles</a:t>
            </a:r>
          </a:p>
          <a:p>
            <a:pPr marL="1097280" lvl="2" indent="-319088" eaLnBrk="0" fontAlgn="base" hangingPunct="0">
              <a:spcBef>
                <a:spcPts val="700"/>
              </a:spcBef>
              <a:spcAft>
                <a:spcPct val="0"/>
              </a:spcAft>
              <a:buClr>
                <a:srgbClr val="DA1F28"/>
              </a:buClr>
              <a:buSzPct val="60000"/>
              <a:buFont typeface="Wingdings" pitchFamily="2" charset="2"/>
              <a:buChar char=""/>
            </a:pPr>
            <a:r>
              <a:rPr lang="en-US" dirty="0">
                <a:solidFill>
                  <a:prstClr val="black"/>
                </a:solidFill>
                <a:cs typeface="Arial" pitchFamily="34" charset="0"/>
              </a:rPr>
              <a:t>Parent resources</a:t>
            </a:r>
          </a:p>
          <a:p>
            <a:pPr marL="1233488" lvl="2" indent="-319088" eaLnBrk="0" fontAlgn="base" hangingPunct="0">
              <a:spcBef>
                <a:spcPts val="700"/>
              </a:spcBef>
              <a:spcAft>
                <a:spcPct val="0"/>
              </a:spcAft>
              <a:buClr>
                <a:srgbClr val="DA1F28"/>
              </a:buClr>
              <a:buSzPct val="60000"/>
            </a:pPr>
            <a:endParaRPr lang="en-US" sz="400" dirty="0">
              <a:solidFill>
                <a:prstClr val="black"/>
              </a:solidFill>
              <a:cs typeface="Arial" pitchFamily="34" charset="0"/>
            </a:endParaRPr>
          </a:p>
          <a:p>
            <a:pPr marL="640080" lvl="1" indent="-319088" eaLnBrk="0" fontAlgn="base" hangingPunct="0">
              <a:spcBef>
                <a:spcPts val="700"/>
              </a:spcBef>
              <a:spcAft>
                <a:spcPct val="0"/>
              </a:spcAft>
              <a:buClr>
                <a:srgbClr val="DA1F28"/>
              </a:buClr>
              <a:buSzPct val="60000"/>
              <a:buFont typeface="Wingdings" pitchFamily="2" charset="2"/>
              <a:buChar char=""/>
            </a:pPr>
            <a:r>
              <a:rPr lang="en-US" sz="2000" b="1" i="1" dirty="0">
                <a:solidFill>
                  <a:prstClr val="black"/>
                </a:solidFill>
                <a:cs typeface="Arial" pitchFamily="34" charset="0"/>
              </a:rPr>
              <a:t>Suggestions</a:t>
            </a:r>
            <a:r>
              <a:rPr lang="en-US" sz="2000" dirty="0">
                <a:solidFill>
                  <a:prstClr val="black"/>
                </a:solidFill>
                <a:cs typeface="Arial" pitchFamily="34" charset="0"/>
              </a:rPr>
              <a:t> for programs to meet components of LMCC goals:</a:t>
            </a:r>
          </a:p>
          <a:p>
            <a:pPr marL="1097280" lvl="2" indent="-319088" eaLnBrk="0" fontAlgn="base" hangingPunct="0">
              <a:spcBef>
                <a:spcPts val="700"/>
              </a:spcBef>
              <a:spcAft>
                <a:spcPct val="0"/>
              </a:spcAft>
              <a:buClr>
                <a:srgbClr val="DA1F28"/>
              </a:buClr>
              <a:buSzPct val="60000"/>
              <a:buFont typeface="Wingdings" pitchFamily="2" charset="2"/>
              <a:buChar char=""/>
            </a:pPr>
            <a:r>
              <a:rPr lang="en-US" dirty="0">
                <a:solidFill>
                  <a:prstClr val="black"/>
                </a:solidFill>
                <a:cs typeface="Arial" pitchFamily="34" charset="0"/>
              </a:rPr>
              <a:t>Policies</a:t>
            </a:r>
          </a:p>
          <a:p>
            <a:pPr marL="1097280" lvl="2" indent="-319088" eaLnBrk="0" fontAlgn="base" hangingPunct="0">
              <a:spcBef>
                <a:spcPts val="700"/>
              </a:spcBef>
              <a:spcAft>
                <a:spcPct val="0"/>
              </a:spcAft>
              <a:buClr>
                <a:srgbClr val="DA1F28"/>
              </a:buClr>
              <a:buSzPct val="60000"/>
              <a:buFont typeface="Wingdings" pitchFamily="2" charset="2"/>
              <a:buChar char=""/>
            </a:pPr>
            <a:r>
              <a:rPr lang="en-US" dirty="0">
                <a:solidFill>
                  <a:prstClr val="black"/>
                </a:solidFill>
                <a:cs typeface="Arial" pitchFamily="34" charset="0"/>
              </a:rPr>
              <a:t>Practices</a:t>
            </a:r>
          </a:p>
          <a:p>
            <a:pPr marL="776288" lvl="1" indent="-319088" eaLnBrk="0" fontAlgn="base" hangingPunct="0">
              <a:spcBef>
                <a:spcPts val="700"/>
              </a:spcBef>
              <a:spcAft>
                <a:spcPct val="0"/>
              </a:spcAft>
              <a:buClr>
                <a:srgbClr val="DA1F28"/>
              </a:buClr>
              <a:buSzPct val="60000"/>
              <a:buFont typeface="Wingdings" pitchFamily="2" charset="2"/>
              <a:buChar char=""/>
            </a:pPr>
            <a:endParaRPr lang="en-US" sz="1500" dirty="0">
              <a:solidFill>
                <a:prstClr val="black"/>
              </a:solidFill>
              <a:latin typeface="Arial" pitchFamily="34" charset="0"/>
            </a:endParaRPr>
          </a:p>
          <a:p>
            <a:pPr fontAlgn="base">
              <a:spcBef>
                <a:spcPct val="0"/>
              </a:spcBef>
              <a:spcAft>
                <a:spcPct val="0"/>
              </a:spcAft>
            </a:pPr>
            <a:endParaRPr lang="en-US" dirty="0">
              <a:solidFill>
                <a:prstClr val="black"/>
              </a:solidFill>
              <a:latin typeface="Arial" pitchFamily="34" charset="0"/>
            </a:endParaRPr>
          </a:p>
          <a:p>
            <a:pPr marL="776288" lvl="1" indent="-319088" eaLnBrk="0" fontAlgn="base" hangingPunct="0">
              <a:spcBef>
                <a:spcPts val="700"/>
              </a:spcBef>
              <a:spcAft>
                <a:spcPct val="0"/>
              </a:spcAft>
              <a:buClr>
                <a:srgbClr val="DA1F28"/>
              </a:buClr>
              <a:buSzPct val="60000"/>
              <a:buFont typeface="Wingdings" pitchFamily="2" charset="2"/>
              <a:buChar char=""/>
            </a:pPr>
            <a:endParaRPr lang="en-US" sz="1500" dirty="0">
              <a:solidFill>
                <a:prstClr val="black"/>
              </a:solidFill>
            </a:endParaRPr>
          </a:p>
        </p:txBody>
      </p:sp>
      <p:pic>
        <p:nvPicPr>
          <p:cNvPr id="1026"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108" t="8076" r="13983" b="19415"/>
          <a:stretch/>
        </p:blipFill>
        <p:spPr bwMode="auto">
          <a:xfrm>
            <a:off x="4847844" y="1847088"/>
            <a:ext cx="6999929" cy="4347783"/>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5" name="Oval 4"/>
          <p:cNvSpPr/>
          <p:nvPr/>
        </p:nvSpPr>
        <p:spPr>
          <a:xfrm>
            <a:off x="5246479" y="4316839"/>
            <a:ext cx="1014984" cy="373341"/>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2275558353"/>
      </p:ext>
    </p:extLst>
  </p:cSld>
  <p:clrMapOvr>
    <a:masterClrMapping/>
  </p:clrMapOvr>
  <p:transition>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sz="half" idx="1"/>
          </p:nvPr>
        </p:nvSpPr>
        <p:spPr>
          <a:xfrm>
            <a:off x="1895856" y="1600200"/>
            <a:ext cx="7239000" cy="4050792"/>
          </a:xfrm>
          <a:ln>
            <a:miter lim="800000"/>
            <a:headEnd/>
            <a:tailEnd/>
          </a:ln>
          <a:extLst/>
        </p:spPr>
        <p:txBody>
          <a:bodyPr numCol="2">
            <a:normAutofit fontScale="92500" lnSpcReduction="10000"/>
          </a:bodyPr>
          <a:lstStyle/>
          <a:p>
            <a:pPr>
              <a:spcBef>
                <a:spcPts val="1200"/>
              </a:spcBef>
              <a:spcAft>
                <a:spcPts val="1200"/>
              </a:spcAft>
              <a:defRPr/>
            </a:pPr>
            <a:r>
              <a:rPr lang="en-US" sz="3200" dirty="0">
                <a:solidFill>
                  <a:schemeClr val="tx1">
                    <a:lumMod val="75000"/>
                  </a:schemeClr>
                </a:solidFill>
              </a:rPr>
              <a:t>Curricula</a:t>
            </a:r>
          </a:p>
          <a:p>
            <a:pPr>
              <a:spcBef>
                <a:spcPts val="1200"/>
              </a:spcBef>
              <a:spcAft>
                <a:spcPts val="1200"/>
              </a:spcAft>
              <a:defRPr/>
            </a:pPr>
            <a:r>
              <a:rPr lang="en-US" sz="3200" dirty="0">
                <a:solidFill>
                  <a:schemeClr val="tx1">
                    <a:lumMod val="75000"/>
                  </a:schemeClr>
                </a:solidFill>
              </a:rPr>
              <a:t>Training videos</a:t>
            </a:r>
            <a:endParaRPr lang="en-US" sz="3200" dirty="0">
              <a:cs typeface="Calibri" pitchFamily="34" charset="0"/>
            </a:endParaRPr>
          </a:p>
          <a:p>
            <a:pPr>
              <a:spcBef>
                <a:spcPts val="1200"/>
              </a:spcBef>
              <a:spcAft>
                <a:spcPts val="1200"/>
              </a:spcAft>
              <a:defRPr/>
            </a:pPr>
            <a:r>
              <a:rPr lang="en-US" sz="3200" dirty="0">
                <a:cs typeface="Calibri" pitchFamily="34" charset="0"/>
              </a:rPr>
              <a:t>Menu Planning &amp; Recipes</a:t>
            </a:r>
          </a:p>
          <a:p>
            <a:pPr>
              <a:spcBef>
                <a:spcPts val="1200"/>
              </a:spcBef>
              <a:spcAft>
                <a:spcPts val="1200"/>
              </a:spcAft>
              <a:defRPr/>
            </a:pPr>
            <a:r>
              <a:rPr lang="en-US" sz="3200" dirty="0">
                <a:solidFill>
                  <a:schemeClr val="tx1">
                    <a:lumMod val="75000"/>
                  </a:schemeClr>
                </a:solidFill>
              </a:rPr>
              <a:t>Activity </a:t>
            </a:r>
            <a:r>
              <a:rPr lang="en-US" sz="3200" dirty="0" smtClean="0">
                <a:solidFill>
                  <a:schemeClr val="tx1">
                    <a:lumMod val="75000"/>
                  </a:schemeClr>
                </a:solidFill>
              </a:rPr>
              <a:t>Sheets</a:t>
            </a:r>
          </a:p>
          <a:p>
            <a:pPr marL="0" indent="0">
              <a:spcBef>
                <a:spcPts val="1200"/>
              </a:spcBef>
              <a:spcAft>
                <a:spcPts val="1200"/>
              </a:spcAft>
              <a:buNone/>
              <a:defRPr/>
            </a:pPr>
            <a:endParaRPr lang="en-US" sz="3200" dirty="0">
              <a:solidFill>
                <a:schemeClr val="tx1">
                  <a:lumMod val="75000"/>
                </a:schemeClr>
              </a:solidFill>
            </a:endParaRPr>
          </a:p>
          <a:p>
            <a:pPr>
              <a:spcBef>
                <a:spcPts val="1200"/>
              </a:spcBef>
              <a:spcAft>
                <a:spcPts val="1200"/>
              </a:spcAft>
              <a:defRPr/>
            </a:pPr>
            <a:r>
              <a:rPr lang="en-US" sz="3200" dirty="0">
                <a:solidFill>
                  <a:schemeClr val="tx1">
                    <a:lumMod val="75000"/>
                  </a:schemeClr>
                </a:solidFill>
              </a:rPr>
              <a:t>Tips </a:t>
            </a:r>
            <a:r>
              <a:rPr lang="en-US" sz="3200" dirty="0" smtClean="0">
                <a:solidFill>
                  <a:schemeClr val="tx1">
                    <a:lumMod val="75000"/>
                  </a:schemeClr>
                </a:solidFill>
              </a:rPr>
              <a:t>ECE providers</a:t>
            </a:r>
            <a:r>
              <a:rPr lang="en-US" sz="3200" u="sng" dirty="0" smtClean="0">
                <a:solidFill>
                  <a:schemeClr val="tx1">
                    <a:lumMod val="75000"/>
                  </a:schemeClr>
                </a:solidFill>
              </a:rPr>
              <a:t> </a:t>
            </a:r>
            <a:r>
              <a:rPr lang="en-US" sz="3200" dirty="0" smtClean="0">
                <a:solidFill>
                  <a:schemeClr val="tx1">
                    <a:lumMod val="75000"/>
                  </a:schemeClr>
                </a:solidFill>
              </a:rPr>
              <a:t>can </a:t>
            </a:r>
            <a:r>
              <a:rPr lang="en-US" sz="3200" dirty="0">
                <a:solidFill>
                  <a:schemeClr val="tx1">
                    <a:lumMod val="75000"/>
                  </a:schemeClr>
                </a:solidFill>
              </a:rPr>
              <a:t>use to eat healthier and be </a:t>
            </a:r>
            <a:r>
              <a:rPr lang="en-US" sz="3200" dirty="0" smtClean="0">
                <a:solidFill>
                  <a:schemeClr val="tx1">
                    <a:lumMod val="75000"/>
                  </a:schemeClr>
                </a:solidFill>
              </a:rPr>
              <a:t>active</a:t>
            </a:r>
          </a:p>
          <a:p>
            <a:pPr>
              <a:spcBef>
                <a:spcPts val="1200"/>
              </a:spcBef>
              <a:spcAft>
                <a:spcPts val="1200"/>
              </a:spcAft>
              <a:defRPr/>
            </a:pPr>
            <a:r>
              <a:rPr lang="en-US" sz="3200" dirty="0" smtClean="0">
                <a:solidFill>
                  <a:schemeClr val="tx1">
                    <a:lumMod val="75000"/>
                  </a:schemeClr>
                </a:solidFill>
              </a:rPr>
              <a:t>Parent Resources</a:t>
            </a:r>
            <a:endParaRPr lang="en-US" sz="3200" dirty="0">
              <a:solidFill>
                <a:schemeClr val="tx1">
                  <a:lumMod val="75000"/>
                </a:schemeClr>
              </a:solidFill>
            </a:endParaRPr>
          </a:p>
          <a:p>
            <a:pPr>
              <a:spcBef>
                <a:spcPts val="1200"/>
              </a:spcBef>
              <a:spcAft>
                <a:spcPts val="1200"/>
              </a:spcAft>
              <a:defRPr/>
            </a:pPr>
            <a:r>
              <a:rPr lang="en-US" sz="3200" dirty="0" smtClean="0">
                <a:solidFill>
                  <a:schemeClr val="tx1">
                    <a:lumMod val="75000"/>
                  </a:schemeClr>
                </a:solidFill>
              </a:rPr>
              <a:t>And </a:t>
            </a:r>
            <a:r>
              <a:rPr lang="en-US" sz="3200" dirty="0">
                <a:solidFill>
                  <a:schemeClr val="tx1">
                    <a:lumMod val="75000"/>
                  </a:schemeClr>
                </a:solidFill>
              </a:rPr>
              <a:t>more!</a:t>
            </a:r>
          </a:p>
        </p:txBody>
      </p:sp>
      <p:sp>
        <p:nvSpPr>
          <p:cNvPr id="47107" name="Title 1"/>
          <p:cNvSpPr>
            <a:spLocks noGrp="1"/>
          </p:cNvSpPr>
          <p:nvPr>
            <p:ph type="title"/>
          </p:nvPr>
        </p:nvSpPr>
        <p:spPr>
          <a:xfrm>
            <a:off x="765176" y="320040"/>
            <a:ext cx="9119488" cy="990600"/>
          </a:xfrm>
        </p:spPr>
        <p:txBody>
          <a:bodyPr/>
          <a:lstStyle/>
          <a:p>
            <a:r>
              <a:rPr lang="en-US" altLang="en-US" dirty="0"/>
              <a:t>What Kind of Resources Can You Find?</a:t>
            </a:r>
          </a:p>
        </p:txBody>
      </p:sp>
      <p:pic>
        <p:nvPicPr>
          <p:cNvPr id="2" name="Picture 1"/>
          <p:cNvPicPr>
            <a:picLocks noChangeAspect="1"/>
          </p:cNvPicPr>
          <p:nvPr/>
        </p:nvPicPr>
        <p:blipFill>
          <a:blip r:embed="rId3"/>
          <a:stretch>
            <a:fillRect/>
          </a:stretch>
        </p:blipFill>
        <p:spPr>
          <a:xfrm>
            <a:off x="6327418" y="5091914"/>
            <a:ext cx="2962930" cy="1457178"/>
          </a:xfrm>
          <a:prstGeom prst="rect">
            <a:avLst/>
          </a:prstGeom>
        </p:spPr>
      </p:pic>
      <p:pic>
        <p:nvPicPr>
          <p:cNvPr id="3" name="Picture 2"/>
          <p:cNvPicPr>
            <a:picLocks noChangeAspect="1"/>
          </p:cNvPicPr>
          <p:nvPr/>
        </p:nvPicPr>
        <p:blipFill>
          <a:blip r:embed="rId4"/>
          <a:stretch>
            <a:fillRect/>
          </a:stretch>
        </p:blipFill>
        <p:spPr>
          <a:xfrm>
            <a:off x="3814526" y="5003430"/>
            <a:ext cx="1643328" cy="1634147"/>
          </a:xfrm>
          <a:prstGeom prst="rect">
            <a:avLst/>
          </a:prstGeom>
        </p:spPr>
      </p:pic>
      <p:pic>
        <p:nvPicPr>
          <p:cNvPr id="4" name="Picture 3"/>
          <p:cNvPicPr>
            <a:picLocks noChangeAspect="1"/>
          </p:cNvPicPr>
          <p:nvPr/>
        </p:nvPicPr>
        <p:blipFill>
          <a:blip r:embed="rId5"/>
          <a:stretch>
            <a:fillRect/>
          </a:stretch>
        </p:blipFill>
        <p:spPr>
          <a:xfrm>
            <a:off x="322906" y="4984065"/>
            <a:ext cx="2740334" cy="1672878"/>
          </a:xfrm>
          <a:prstGeom prst="rect">
            <a:avLst/>
          </a:prstGeom>
        </p:spPr>
      </p:pic>
      <p:pic>
        <p:nvPicPr>
          <p:cNvPr id="5" name="Picture 4"/>
          <p:cNvPicPr>
            <a:picLocks noChangeAspect="1"/>
          </p:cNvPicPr>
          <p:nvPr/>
        </p:nvPicPr>
        <p:blipFill>
          <a:blip r:embed="rId6"/>
          <a:stretch>
            <a:fillRect/>
          </a:stretch>
        </p:blipFill>
        <p:spPr>
          <a:xfrm>
            <a:off x="10159913" y="4414214"/>
            <a:ext cx="1591487" cy="2115513"/>
          </a:xfrm>
          <a:prstGeom prst="rect">
            <a:avLst/>
          </a:prstGeom>
        </p:spPr>
      </p:pic>
    </p:spTree>
    <p:extLst>
      <p:ext uri="{BB962C8B-B14F-4D97-AF65-F5344CB8AC3E}">
        <p14:creationId xmlns:p14="http://schemas.microsoft.com/office/powerpoint/2010/main" val="2673078333"/>
      </p:ext>
    </p:extLst>
  </p:cSld>
  <p:clrMapOvr>
    <a:masterClrMapping/>
  </p:clrMapOvr>
  <p:transition>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p:nvPr/>
        </p:nvPicPr>
        <p:blipFill>
          <a:blip r:embed="rId3" cstate="print"/>
          <a:srcRect l="14778" t="14493" r="31077" b="45714"/>
          <a:stretch>
            <a:fillRect/>
          </a:stretch>
        </p:blipFill>
        <p:spPr bwMode="auto">
          <a:xfrm>
            <a:off x="1641143" y="1905000"/>
            <a:ext cx="3886200" cy="3382654"/>
          </a:xfrm>
          <a:prstGeom prst="rect">
            <a:avLst/>
          </a:prstGeom>
          <a:ln>
            <a:noFill/>
          </a:ln>
          <a:effectLst>
            <a:outerShdw blurRad="292100" dist="139700" dir="2700000" algn="tl" rotWithShape="0">
              <a:srgbClr val="333333">
                <a:alpha val="65000"/>
              </a:srgbClr>
            </a:outerShdw>
          </a:effectLst>
          <a:scene3d>
            <a:camera prst="orthographicFront"/>
            <a:lightRig rig="threePt" dir="t"/>
          </a:scene3d>
          <a:sp3d>
            <a:bevelT/>
          </a:sp3d>
        </p:spPr>
      </p:pic>
      <p:sp>
        <p:nvSpPr>
          <p:cNvPr id="45059" name="Title 1"/>
          <p:cNvSpPr txBox="1">
            <a:spLocks/>
          </p:cNvSpPr>
          <p:nvPr/>
        </p:nvSpPr>
        <p:spPr bwMode="auto">
          <a:xfrm>
            <a:off x="673608" y="215913"/>
            <a:ext cx="8153400" cy="990600"/>
          </a:xfrm>
          <a:prstGeom prst="rect">
            <a:avLst/>
          </a:prstGeom>
          <a:noFill/>
          <a:ln w="9525">
            <a:noFill/>
            <a:miter lim="800000"/>
            <a:headEnd/>
            <a:tailEnd/>
          </a:ln>
        </p:spPr>
        <p:txBody>
          <a:bodyPr anchor="ctr"/>
          <a:lstStyle/>
          <a:p>
            <a:pPr fontAlgn="base">
              <a:spcBef>
                <a:spcPct val="0"/>
              </a:spcBef>
              <a:spcAft>
                <a:spcPct val="0"/>
              </a:spcAft>
            </a:pPr>
            <a:r>
              <a:rPr lang="en-US" sz="4400" dirty="0">
                <a:solidFill>
                  <a:srgbClr val="106485"/>
                </a:solidFill>
              </a:rPr>
              <a:t>Blogs and E-mails</a:t>
            </a:r>
          </a:p>
        </p:txBody>
      </p:sp>
      <p:pic>
        <p:nvPicPr>
          <p:cNvPr id="45061" name="Picture 3"/>
          <p:cNvPicPr>
            <a:picLocks noChangeAspect="1" noChangeArrowheads="1"/>
          </p:cNvPicPr>
          <p:nvPr/>
        </p:nvPicPr>
        <p:blipFill>
          <a:blip r:embed="rId4" cstate="print"/>
          <a:srcRect/>
          <a:stretch>
            <a:fillRect/>
          </a:stretch>
        </p:blipFill>
        <p:spPr bwMode="auto">
          <a:xfrm rot="-1367934">
            <a:off x="1747838" y="4057650"/>
            <a:ext cx="2259012" cy="1612900"/>
          </a:xfrm>
          <a:prstGeom prst="rect">
            <a:avLst/>
          </a:prstGeom>
          <a:noFill/>
          <a:ln w="9525">
            <a:noFill/>
            <a:miter lim="800000"/>
            <a:headEnd/>
            <a:tailEnd/>
          </a:ln>
          <a:effectLst/>
        </p:spPr>
      </p:pic>
      <p:sp>
        <p:nvSpPr>
          <p:cNvPr id="3" name="Rectangle 2"/>
          <p:cNvSpPr/>
          <p:nvPr/>
        </p:nvSpPr>
        <p:spPr>
          <a:xfrm>
            <a:off x="2479676" y="5799138"/>
            <a:ext cx="3768725" cy="461962"/>
          </a:xfrm>
          <a:prstGeom prst="rect">
            <a:avLst/>
          </a:prstGeom>
        </p:spPr>
        <p:txBody>
          <a:bodyPr>
            <a:spAutoFit/>
          </a:bodyPr>
          <a:lstStyle/>
          <a:p>
            <a:pPr fontAlgn="base">
              <a:spcBef>
                <a:spcPct val="0"/>
              </a:spcBef>
              <a:spcAft>
                <a:spcPct val="0"/>
              </a:spcAft>
              <a:defRPr/>
            </a:pPr>
            <a:r>
              <a:rPr lang="en-US" sz="2400" b="1" dirty="0">
                <a:solidFill>
                  <a:prstClr val="black"/>
                </a:solidFill>
              </a:rPr>
              <a:t>Visit: www.letsmove.gov</a:t>
            </a:r>
          </a:p>
        </p:txBody>
      </p:sp>
      <p:pic>
        <p:nvPicPr>
          <p:cNvPr id="2050" name="Picture 2"/>
          <p:cNvPicPr>
            <a:picLocks noChangeAspect="1" noChangeArrowheads="1"/>
          </p:cNvPicPr>
          <p:nvPr/>
        </p:nvPicPr>
        <p:blipFill rotWithShape="1">
          <a:blip r:embed="rId5">
            <a:extLst>
              <a:ext uri="{28A0092B-C50C-407E-A947-70E740481C1C}">
                <a14:useLocalDpi xmlns:a14="http://schemas.microsoft.com/office/drawing/2010/main" val="0"/>
              </a:ext>
            </a:extLst>
          </a:blip>
          <a:srcRect l="7936" r="8860" b="34027"/>
          <a:stretch/>
        </p:blipFill>
        <p:spPr bwMode="auto">
          <a:xfrm>
            <a:off x="5984240" y="1600201"/>
            <a:ext cx="4150361" cy="452708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45062" name="Picture 4"/>
          <p:cNvPicPr>
            <a:picLocks noChangeAspect="1" noChangeArrowheads="1"/>
          </p:cNvPicPr>
          <p:nvPr/>
        </p:nvPicPr>
        <p:blipFill>
          <a:blip r:embed="rId6" cstate="print"/>
          <a:srcRect/>
          <a:stretch>
            <a:fillRect/>
          </a:stretch>
        </p:blipFill>
        <p:spPr bwMode="auto">
          <a:xfrm rot="1955842">
            <a:off x="7956369" y="4676099"/>
            <a:ext cx="2278063" cy="1631950"/>
          </a:xfrm>
          <a:prstGeom prst="rect">
            <a:avLst/>
          </a:prstGeom>
          <a:noFill/>
          <a:ln w="9525">
            <a:noFill/>
            <a:miter lim="800000"/>
            <a:headEnd/>
            <a:tailEnd/>
          </a:ln>
          <a:effectLst/>
        </p:spPr>
      </p:pic>
    </p:spTree>
    <p:extLst>
      <p:ext uri="{BB962C8B-B14F-4D97-AF65-F5344CB8AC3E}">
        <p14:creationId xmlns:p14="http://schemas.microsoft.com/office/powerpoint/2010/main" val="1495885885"/>
      </p:ext>
    </p:extLst>
  </p:cSld>
  <p:clrMapOvr>
    <a:masterClrMapping/>
  </p:clrMapOvr>
  <p:transition>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txBox="1">
            <a:spLocks/>
          </p:cNvSpPr>
          <p:nvPr/>
        </p:nvSpPr>
        <p:spPr>
          <a:xfrm>
            <a:off x="719328" y="201168"/>
            <a:ext cx="9110472" cy="990600"/>
          </a:xfrm>
          <a:prstGeom prst="rect">
            <a:avLst/>
          </a:prstGeom>
        </p:spPr>
        <p:txBody>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dirty="0">
                <a:solidFill>
                  <a:srgbClr val="106485"/>
                </a:solidFill>
                <a:hlinkClick r:id="rId3"/>
              </a:rPr>
              <a:t>Free Online Trainings</a:t>
            </a:r>
            <a:r>
              <a:rPr lang="en-US" dirty="0">
                <a:solidFill>
                  <a:srgbClr val="106485"/>
                </a:solidFill>
              </a:rPr>
              <a:t> for Providers</a:t>
            </a:r>
          </a:p>
        </p:txBody>
      </p:sp>
      <p:pic>
        <p:nvPicPr>
          <p:cNvPr id="2" name="Picture 1"/>
          <p:cNvPicPr>
            <a:picLocks noChangeAspect="1"/>
          </p:cNvPicPr>
          <p:nvPr/>
        </p:nvPicPr>
        <p:blipFill rotWithShape="1">
          <a:blip r:embed="rId4"/>
          <a:srcRect t="10275"/>
          <a:stretch/>
        </p:blipFill>
        <p:spPr>
          <a:xfrm>
            <a:off x="2560204" y="1932971"/>
            <a:ext cx="8284700" cy="4467327"/>
          </a:xfrm>
          <a:prstGeom prst="rect">
            <a:avLst/>
          </a:prstGeom>
        </p:spPr>
      </p:pic>
      <p:sp>
        <p:nvSpPr>
          <p:cNvPr id="10" name="Right Arrow 9"/>
          <p:cNvSpPr/>
          <p:nvPr/>
        </p:nvSpPr>
        <p:spPr>
          <a:xfrm>
            <a:off x="3524279" y="4277605"/>
            <a:ext cx="6096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3" name="Right Arrow 2"/>
          <p:cNvSpPr/>
          <p:nvPr/>
        </p:nvSpPr>
        <p:spPr>
          <a:xfrm>
            <a:off x="3645600" y="3048138"/>
            <a:ext cx="609600" cy="228600"/>
          </a:xfrm>
          <a:prstGeom prst="right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dirty="0">
              <a:solidFill>
                <a:prstClr val="white"/>
              </a:solidFill>
            </a:endParaRPr>
          </a:p>
        </p:txBody>
      </p:sp>
      <p:sp>
        <p:nvSpPr>
          <p:cNvPr id="7" name="Oval 6"/>
          <p:cNvSpPr/>
          <p:nvPr/>
        </p:nvSpPr>
        <p:spPr>
          <a:xfrm>
            <a:off x="5266482" y="5023413"/>
            <a:ext cx="1458410" cy="370390"/>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Tree>
    <p:extLst>
      <p:ext uri="{BB962C8B-B14F-4D97-AF65-F5344CB8AC3E}">
        <p14:creationId xmlns:p14="http://schemas.microsoft.com/office/powerpoint/2010/main" val="2560768440"/>
      </p:ext>
    </p:extLst>
  </p:cSld>
  <p:clrMapOvr>
    <a:masterClrMapping/>
  </p:clrMapOvr>
  <p:transition>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2057400" y="1228344"/>
            <a:ext cx="8229600" cy="3927856"/>
          </a:xfrm>
        </p:spPr>
        <p:txBody>
          <a:bodyPr/>
          <a:lstStyle/>
          <a:p>
            <a:pPr marL="0" indent="0">
              <a:lnSpc>
                <a:spcPct val="90000"/>
              </a:lnSpc>
              <a:buNone/>
            </a:pPr>
            <a:endParaRPr lang="en-US" dirty="0"/>
          </a:p>
          <a:p>
            <a:pPr>
              <a:lnSpc>
                <a:spcPct val="90000"/>
              </a:lnSpc>
            </a:pPr>
            <a:r>
              <a:rPr lang="en-US" dirty="0" smtClean="0"/>
              <a:t>To provide evidence</a:t>
            </a:r>
            <a:r>
              <a:rPr lang="en-US" dirty="0"/>
              <a:t>-informed professional development for early care and education and </a:t>
            </a:r>
            <a:r>
              <a:rPr lang="en-US" dirty="0" smtClean="0"/>
              <a:t>out of school time </a:t>
            </a:r>
            <a:r>
              <a:rPr lang="en-US" dirty="0"/>
              <a:t>professionals to improve the quality of their care and educational </a:t>
            </a:r>
            <a:r>
              <a:rPr lang="en-US" dirty="0" smtClean="0"/>
              <a:t>practices. </a:t>
            </a:r>
            <a:endParaRPr lang="en-US" sz="2800" i="1" dirty="0"/>
          </a:p>
          <a:p>
            <a:pPr>
              <a:lnSpc>
                <a:spcPct val="90000"/>
              </a:lnSpc>
              <a:buFont typeface="Arial"/>
              <a:buChar char="•"/>
            </a:pPr>
            <a:endParaRPr lang="en-US" sz="2800" dirty="0"/>
          </a:p>
          <a:p>
            <a:pPr marL="0" indent="0">
              <a:buNone/>
            </a:pPr>
            <a:endParaRPr lang="en-US" dirty="0"/>
          </a:p>
        </p:txBody>
      </p:sp>
      <p:sp>
        <p:nvSpPr>
          <p:cNvPr id="3" name="Title 2"/>
          <p:cNvSpPr>
            <a:spLocks noGrp="1"/>
          </p:cNvSpPr>
          <p:nvPr>
            <p:ph type="title" idx="4294967295"/>
          </p:nvPr>
        </p:nvSpPr>
        <p:spPr>
          <a:xfrm>
            <a:off x="710184" y="237744"/>
            <a:ext cx="8153400" cy="990600"/>
          </a:xfrm>
        </p:spPr>
        <p:txBody>
          <a:bodyPr/>
          <a:lstStyle/>
          <a:p>
            <a:r>
              <a:rPr lang="en-US" dirty="0"/>
              <a:t>Penn State Better Kid Care</a:t>
            </a:r>
          </a:p>
        </p:txBody>
      </p:sp>
      <p:pic>
        <p:nvPicPr>
          <p:cNvPr id="5" name="Picture 4" descr="IMG_3956.JPG"/>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62400" y="3733800"/>
            <a:ext cx="4267200" cy="2844800"/>
          </a:xfrm>
          <a:prstGeom prst="rect">
            <a:avLst/>
          </a:prstGeom>
        </p:spPr>
      </p:pic>
    </p:spTree>
    <p:extLst>
      <p:ext uri="{BB962C8B-B14F-4D97-AF65-F5344CB8AC3E}">
        <p14:creationId xmlns:p14="http://schemas.microsoft.com/office/powerpoint/2010/main" val="2001654330"/>
      </p:ext>
    </p:extLst>
  </p:cSld>
  <p:clrMapOvr>
    <a:masterClrMapping/>
  </p:clrMapOvr>
  <p:transition>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t>Why obesity prevention in child care and early education programs</a:t>
            </a:r>
            <a:r>
              <a:rPr lang="en-US" sz="3600" dirty="0" smtClean="0"/>
              <a:t>?</a:t>
            </a:r>
            <a:endParaRPr lang="en-US" sz="3600" dirty="0"/>
          </a:p>
        </p:txBody>
      </p:sp>
      <p:sp>
        <p:nvSpPr>
          <p:cNvPr id="6" name="Content Placeholder 5"/>
          <p:cNvSpPr>
            <a:spLocks noGrp="1"/>
          </p:cNvSpPr>
          <p:nvPr>
            <p:ph sz="quarter" idx="1"/>
          </p:nvPr>
        </p:nvSpPr>
        <p:spPr>
          <a:xfrm>
            <a:off x="1037617" y="1582215"/>
            <a:ext cx="10360683" cy="4572000"/>
          </a:xfrm>
        </p:spPr>
        <p:txBody>
          <a:bodyPr/>
          <a:lstStyle/>
          <a:p>
            <a:pPr eaLnBrk="1" hangingPunct="1">
              <a:spcBef>
                <a:spcPts val="600"/>
              </a:spcBef>
              <a:spcAft>
                <a:spcPts val="1200"/>
              </a:spcAft>
              <a:defRPr/>
            </a:pPr>
            <a:r>
              <a:rPr lang="en-US" sz="3200" dirty="0"/>
              <a:t>Habits </a:t>
            </a:r>
            <a:r>
              <a:rPr lang="en-US" sz="3200" dirty="0" smtClean="0"/>
              <a:t>and preferences form early and become increasingly difficult to change.</a:t>
            </a:r>
            <a:endParaRPr lang="en-US" sz="3200" dirty="0"/>
          </a:p>
          <a:p>
            <a:pPr eaLnBrk="1" hangingPunct="1">
              <a:spcBef>
                <a:spcPts val="600"/>
              </a:spcBef>
              <a:spcAft>
                <a:spcPts val="1200"/>
              </a:spcAft>
              <a:defRPr/>
            </a:pPr>
            <a:r>
              <a:rPr lang="en-US" sz="3200" dirty="0"/>
              <a:t>Prevention must start </a:t>
            </a:r>
            <a:r>
              <a:rPr lang="en-US" sz="3200" dirty="0" smtClean="0"/>
              <a:t>early</a:t>
            </a:r>
            <a:r>
              <a:rPr lang="en-US" sz="3200" dirty="0"/>
              <a:t> </a:t>
            </a:r>
            <a:r>
              <a:rPr lang="en-US" sz="3200" dirty="0" smtClean="0"/>
              <a:t>– small window of opportunity for many children.</a:t>
            </a:r>
            <a:endParaRPr lang="en-US" sz="3200" dirty="0"/>
          </a:p>
          <a:p>
            <a:pPr eaLnBrk="1" hangingPunct="1">
              <a:spcBef>
                <a:spcPts val="600"/>
              </a:spcBef>
              <a:spcAft>
                <a:spcPts val="1200"/>
              </a:spcAft>
              <a:defRPr/>
            </a:pPr>
            <a:r>
              <a:rPr lang="en-US" sz="3200" dirty="0"/>
              <a:t>Young children are strongly influenced by role-</a:t>
            </a:r>
            <a:r>
              <a:rPr lang="en-US" sz="3200" dirty="0" smtClean="0"/>
              <a:t>modeling.</a:t>
            </a:r>
            <a:endParaRPr lang="en-US" sz="3200" dirty="0"/>
          </a:p>
          <a:p>
            <a:pPr eaLnBrk="1" hangingPunct="1">
              <a:spcBef>
                <a:spcPts val="600"/>
              </a:spcBef>
              <a:spcAft>
                <a:spcPts val="1200"/>
              </a:spcAft>
              <a:defRPr/>
            </a:pPr>
            <a:r>
              <a:rPr lang="en-US" sz="3200" dirty="0" smtClean="0"/>
              <a:t>11 </a:t>
            </a:r>
            <a:r>
              <a:rPr lang="en-US" sz="3200" dirty="0"/>
              <a:t>million children spend 30 hours/week in care.</a:t>
            </a:r>
          </a:p>
          <a:p>
            <a:pPr eaLnBrk="1" hangingPunct="1">
              <a:spcBef>
                <a:spcPts val="600"/>
              </a:spcBef>
              <a:spcAft>
                <a:spcPts val="1200"/>
              </a:spcAft>
              <a:defRPr/>
            </a:pPr>
            <a:r>
              <a:rPr lang="en-US" sz="3200" dirty="0" smtClean="0"/>
              <a:t>You </a:t>
            </a:r>
            <a:r>
              <a:rPr lang="en-US" sz="3200" dirty="0"/>
              <a:t>are in a unique position to educate and influence providers.</a:t>
            </a:r>
          </a:p>
          <a:p>
            <a:pPr marL="0" indent="0" eaLnBrk="1" hangingPunct="1">
              <a:spcBef>
                <a:spcPts val="600"/>
              </a:spcBef>
              <a:spcAft>
                <a:spcPts val="1200"/>
              </a:spcAft>
              <a:buNone/>
              <a:defRPr/>
            </a:pPr>
            <a:endParaRPr lang="en-US" sz="2800" b="1" dirty="0"/>
          </a:p>
          <a:p>
            <a:pPr marL="0" indent="0" eaLnBrk="1" hangingPunct="1">
              <a:spcBef>
                <a:spcPts val="600"/>
              </a:spcBef>
              <a:spcAft>
                <a:spcPts val="1200"/>
              </a:spcAft>
              <a:buNone/>
              <a:defRPr/>
            </a:pPr>
            <a:endParaRPr lang="en-US" sz="2800" dirty="0"/>
          </a:p>
          <a:p>
            <a:pPr marL="0" indent="0">
              <a:buNone/>
            </a:pPr>
            <a:endParaRPr lang="en-US" dirty="0"/>
          </a:p>
        </p:txBody>
      </p:sp>
    </p:spTree>
    <p:extLst>
      <p:ext uri="{BB962C8B-B14F-4D97-AF65-F5344CB8AC3E}">
        <p14:creationId xmlns:p14="http://schemas.microsoft.com/office/powerpoint/2010/main" val="2902534626"/>
      </p:ext>
    </p:extLst>
  </p:cSld>
  <p:clrMapOvr>
    <a:masterClrMapping/>
  </p:clrMapOvr>
  <p:transition>
    <p:fade/>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515066" y="143709"/>
            <a:ext cx="11114225" cy="990600"/>
          </a:xfrm>
          <a:prstGeom prst="rect">
            <a:avLst/>
          </a:prstGeom>
        </p:spPr>
        <p:txBody>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pPr algn="ctr"/>
            <a:r>
              <a:rPr lang="en-US" sz="3600" dirty="0">
                <a:solidFill>
                  <a:srgbClr val="106485"/>
                </a:solidFill>
              </a:rPr>
              <a:t>Better Kid Care Website</a:t>
            </a:r>
          </a:p>
          <a:p>
            <a:pPr algn="ctr"/>
            <a:r>
              <a:rPr lang="en-US" sz="3600" dirty="0">
                <a:solidFill>
                  <a:srgbClr val="106485"/>
                </a:solidFill>
              </a:rPr>
              <a:t>http://</a:t>
            </a:r>
            <a:r>
              <a:rPr lang="en-US" sz="3600" dirty="0" err="1">
                <a:solidFill>
                  <a:srgbClr val="106485"/>
                </a:solidFill>
              </a:rPr>
              <a:t>extension.psu.edu</a:t>
            </a:r>
            <a:r>
              <a:rPr lang="en-US" sz="3600" dirty="0">
                <a:solidFill>
                  <a:srgbClr val="106485"/>
                </a:solidFill>
              </a:rPr>
              <a:t>/youth/</a:t>
            </a:r>
            <a:r>
              <a:rPr lang="en-US" sz="3600" dirty="0" err="1">
                <a:solidFill>
                  <a:srgbClr val="106485"/>
                </a:solidFill>
              </a:rPr>
              <a:t>betterkidcare</a:t>
            </a:r>
            <a:endParaRPr lang="en-US" sz="3600" dirty="0">
              <a:solidFill>
                <a:srgbClr val="106485"/>
              </a:solidFill>
            </a:endParaRPr>
          </a:p>
          <a:p>
            <a:pPr algn="ctr"/>
            <a:endParaRPr lang="en-US" sz="3600" dirty="0">
              <a:solidFill>
                <a:srgbClr val="106485"/>
              </a:solidFill>
            </a:endParaRPr>
          </a:p>
        </p:txBody>
      </p:sp>
      <p:pic>
        <p:nvPicPr>
          <p:cNvPr id="3" name="Picture 2" descr="Screen shot 2014-02-24 at 3.16.48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800601" y="1600201"/>
            <a:ext cx="3352799" cy="5130675"/>
          </a:xfrm>
          <a:prstGeom prst="rect">
            <a:avLst/>
          </a:prstGeom>
        </p:spPr>
      </p:pic>
      <p:sp>
        <p:nvSpPr>
          <p:cNvPr id="5" name="Title 1"/>
          <p:cNvSpPr txBox="1">
            <a:spLocks/>
          </p:cNvSpPr>
          <p:nvPr/>
        </p:nvSpPr>
        <p:spPr>
          <a:xfrm>
            <a:off x="1371600" y="2590800"/>
            <a:ext cx="3962400" cy="914400"/>
          </a:xfrm>
          <a:prstGeom prst="rect">
            <a:avLst/>
          </a:prstGeom>
        </p:spPr>
        <p:txBody>
          <a:bodyPr vert="horz" lIns="91440" tIns="45720" rIns="91440" bIns="45720" rtlCol="0" anchor="ctr">
            <a:noAutofit/>
          </a:bodyPr>
          <a:lstStyle/>
          <a:p>
            <a:pPr algn="ctr" defTabSz="457200" fontAlgn="base">
              <a:spcBef>
                <a:spcPct val="0"/>
              </a:spcBef>
              <a:spcAft>
                <a:spcPct val="0"/>
              </a:spcAft>
              <a:defRPr/>
            </a:pPr>
            <a:endParaRPr lang="en-US" sz="3200" b="1" dirty="0">
              <a:solidFill>
                <a:prstClr val="black"/>
              </a:solidFill>
              <a:latin typeface="Myriad Pro"/>
            </a:endParaRPr>
          </a:p>
          <a:p>
            <a:pPr algn="ctr" defTabSz="457200" fontAlgn="base">
              <a:spcBef>
                <a:spcPct val="0"/>
              </a:spcBef>
              <a:spcAft>
                <a:spcPct val="0"/>
              </a:spcAft>
              <a:defRPr/>
            </a:pPr>
            <a:endParaRPr lang="en-US" sz="3200" b="1" dirty="0">
              <a:solidFill>
                <a:prstClr val="black"/>
              </a:solidFill>
              <a:latin typeface="Myriad Pro"/>
            </a:endParaRPr>
          </a:p>
          <a:p>
            <a:pPr algn="ctr" defTabSz="457200" fontAlgn="base">
              <a:spcBef>
                <a:spcPct val="0"/>
              </a:spcBef>
              <a:spcAft>
                <a:spcPct val="0"/>
              </a:spcAft>
              <a:defRPr/>
            </a:pPr>
            <a:endParaRPr lang="en-US" sz="3200" b="1" dirty="0">
              <a:solidFill>
                <a:prstClr val="black"/>
              </a:solidFill>
              <a:latin typeface="Myriad Pro"/>
            </a:endParaRPr>
          </a:p>
        </p:txBody>
      </p:sp>
      <p:sp>
        <p:nvSpPr>
          <p:cNvPr id="6" name="Right Arrow 5"/>
          <p:cNvSpPr/>
          <p:nvPr/>
        </p:nvSpPr>
        <p:spPr>
          <a:xfrm>
            <a:off x="3810000" y="3048000"/>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 name="Right Arrow 6"/>
          <p:cNvSpPr/>
          <p:nvPr/>
        </p:nvSpPr>
        <p:spPr>
          <a:xfrm flipH="1">
            <a:off x="8089392" y="3477768"/>
            <a:ext cx="978408" cy="4846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8" name="TextBox 7"/>
          <p:cNvSpPr txBox="1"/>
          <p:nvPr/>
        </p:nvSpPr>
        <p:spPr>
          <a:xfrm>
            <a:off x="1541560" y="2362200"/>
            <a:ext cx="3343834" cy="677108"/>
          </a:xfrm>
          <a:prstGeom prst="rect">
            <a:avLst/>
          </a:prstGeom>
          <a:noFill/>
        </p:spPr>
        <p:txBody>
          <a:bodyPr wrap="none" rtlCol="0">
            <a:spAutoFit/>
          </a:bodyPr>
          <a:lstStyle/>
          <a:p>
            <a:pPr defTabSz="457200" fontAlgn="base">
              <a:spcBef>
                <a:spcPct val="0"/>
              </a:spcBef>
              <a:spcAft>
                <a:spcPct val="0"/>
              </a:spcAft>
              <a:defRPr/>
            </a:pPr>
            <a:r>
              <a:rPr lang="en-US" sz="2000" b="1" dirty="0">
                <a:solidFill>
                  <a:prstClr val="black"/>
                </a:solidFill>
                <a:latin typeface="Myriad Pro"/>
              </a:rPr>
              <a:t>On Demand Web Lessons</a:t>
            </a:r>
          </a:p>
          <a:p>
            <a:pPr fontAlgn="base">
              <a:spcBef>
                <a:spcPct val="0"/>
              </a:spcBef>
              <a:spcAft>
                <a:spcPct val="0"/>
              </a:spcAft>
            </a:pPr>
            <a:endParaRPr lang="en-US" dirty="0">
              <a:solidFill>
                <a:prstClr val="black"/>
              </a:solidFill>
              <a:latin typeface="Arial" pitchFamily="34" charset="0"/>
            </a:endParaRPr>
          </a:p>
        </p:txBody>
      </p:sp>
      <p:sp>
        <p:nvSpPr>
          <p:cNvPr id="4" name="TextBox 3"/>
          <p:cNvSpPr txBox="1"/>
          <p:nvPr/>
        </p:nvSpPr>
        <p:spPr>
          <a:xfrm>
            <a:off x="8305800" y="4114800"/>
            <a:ext cx="2249334" cy="923330"/>
          </a:xfrm>
          <a:prstGeom prst="rect">
            <a:avLst/>
          </a:prstGeom>
          <a:noFill/>
        </p:spPr>
        <p:txBody>
          <a:bodyPr wrap="none" rtlCol="0">
            <a:spAutoFit/>
          </a:bodyPr>
          <a:lstStyle/>
          <a:p>
            <a:pPr fontAlgn="base">
              <a:spcBef>
                <a:spcPct val="0"/>
              </a:spcBef>
              <a:spcAft>
                <a:spcPct val="0"/>
              </a:spcAft>
            </a:pPr>
            <a:r>
              <a:rPr lang="en-US" b="1" dirty="0">
                <a:solidFill>
                  <a:prstClr val="black"/>
                </a:solidFill>
                <a:latin typeface="Myriad Pro"/>
              </a:rPr>
              <a:t>Health, Safety and </a:t>
            </a:r>
          </a:p>
          <a:p>
            <a:pPr fontAlgn="base">
              <a:spcBef>
                <a:spcPct val="0"/>
              </a:spcBef>
              <a:spcAft>
                <a:spcPct val="0"/>
              </a:spcAft>
            </a:pPr>
            <a:r>
              <a:rPr lang="en-US" b="1" dirty="0">
                <a:solidFill>
                  <a:prstClr val="black"/>
                </a:solidFill>
                <a:latin typeface="Myriad Pro"/>
              </a:rPr>
              <a:t>Nutrition</a:t>
            </a:r>
          </a:p>
          <a:p>
            <a:pPr fontAlgn="base">
              <a:spcBef>
                <a:spcPct val="0"/>
              </a:spcBef>
              <a:spcAft>
                <a:spcPct val="0"/>
              </a:spcAft>
            </a:pPr>
            <a:endParaRPr lang="en-US" dirty="0">
              <a:solidFill>
                <a:prstClr val="black"/>
              </a:solidFill>
              <a:latin typeface="Arial" pitchFamily="34" charset="0"/>
            </a:endParaRPr>
          </a:p>
        </p:txBody>
      </p:sp>
    </p:spTree>
    <p:extLst>
      <p:ext uri="{BB962C8B-B14F-4D97-AF65-F5344CB8AC3E}">
        <p14:creationId xmlns:p14="http://schemas.microsoft.com/office/powerpoint/2010/main" val="1135751705"/>
      </p:ext>
    </p:extLst>
  </p:cSld>
  <p:clrMapOvr>
    <a:masterClrMapping/>
  </p:clrMapOvr>
  <p:transition>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txBox="1">
            <a:spLocks/>
          </p:cNvSpPr>
          <p:nvPr/>
        </p:nvSpPr>
        <p:spPr bwMode="auto">
          <a:xfrm>
            <a:off x="740665" y="323088"/>
            <a:ext cx="7997825" cy="9906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i="1" dirty="0">
                <a:solidFill>
                  <a:srgbClr val="106485"/>
                </a:solidFill>
              </a:rPr>
              <a:t>Let’s Move!</a:t>
            </a:r>
            <a:r>
              <a:rPr lang="en-US" dirty="0">
                <a:solidFill>
                  <a:srgbClr val="106485"/>
                </a:solidFill>
              </a:rPr>
              <a:t> Child Care Lessons</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50126" y="1688039"/>
            <a:ext cx="6008222" cy="4787995"/>
          </a:xfrm>
          <a:prstGeom prst="rect">
            <a:avLst/>
          </a:prstGeom>
        </p:spPr>
      </p:pic>
      <p:sp>
        <p:nvSpPr>
          <p:cNvPr id="6" name="Right Arrow 5"/>
          <p:cNvSpPr/>
          <p:nvPr/>
        </p:nvSpPr>
        <p:spPr>
          <a:xfrm>
            <a:off x="5416953" y="2806049"/>
            <a:ext cx="693091" cy="319115"/>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7" name="Rectangle 6"/>
          <p:cNvSpPr/>
          <p:nvPr/>
        </p:nvSpPr>
        <p:spPr>
          <a:xfrm>
            <a:off x="374248" y="2095574"/>
            <a:ext cx="4602866" cy="3218830"/>
          </a:xfrm>
          <a:prstGeom prst="rect">
            <a:avLst/>
          </a:prstGeom>
        </p:spPr>
        <p:txBody>
          <a:bodyPr wrap="square">
            <a:spAutoFit/>
          </a:bodyPr>
          <a:lstStyle/>
          <a:p>
            <a:pPr marL="319088" lvl="0" indent="-319088" eaLnBrk="0" fontAlgn="base" hangingPunct="0">
              <a:spcBef>
                <a:spcPts val="700"/>
              </a:spcBef>
              <a:spcAft>
                <a:spcPct val="0"/>
              </a:spcAft>
              <a:buClr>
                <a:srgbClr val="DA1F28"/>
              </a:buClr>
              <a:buSzPct val="60000"/>
              <a:buFont typeface="Wingdings" pitchFamily="2" charset="2"/>
              <a:buChar char=""/>
            </a:pPr>
            <a:r>
              <a:rPr lang="en-US" sz="2900" dirty="0" smtClean="0">
                <a:solidFill>
                  <a:prstClr val="black"/>
                </a:solidFill>
              </a:rPr>
              <a:t>LMCC Introduction</a:t>
            </a:r>
            <a:endParaRPr lang="en-US" sz="2900" dirty="0">
              <a:solidFill>
                <a:prstClr val="black"/>
              </a:solidFill>
            </a:endParaRPr>
          </a:p>
          <a:p>
            <a:pPr marL="319088" lvl="0" indent="-319088" eaLnBrk="0" fontAlgn="base" hangingPunct="0">
              <a:spcBef>
                <a:spcPts val="700"/>
              </a:spcBef>
              <a:spcAft>
                <a:spcPct val="0"/>
              </a:spcAft>
              <a:buClr>
                <a:srgbClr val="DA1F28"/>
              </a:buClr>
              <a:buSzPct val="60000"/>
              <a:buFont typeface="Wingdings" pitchFamily="2" charset="2"/>
              <a:buChar char=""/>
            </a:pPr>
            <a:r>
              <a:rPr lang="en-US" sz="2900" dirty="0" smtClean="0">
                <a:solidFill>
                  <a:prstClr val="black"/>
                </a:solidFill>
              </a:rPr>
              <a:t>Increase Physical Activity</a:t>
            </a:r>
            <a:endParaRPr lang="en-US" sz="2900" dirty="0">
              <a:solidFill>
                <a:prstClr val="black"/>
              </a:solidFill>
            </a:endParaRPr>
          </a:p>
          <a:p>
            <a:pPr marL="319088" lvl="0" indent="-319088" eaLnBrk="0" fontAlgn="base" hangingPunct="0">
              <a:spcBef>
                <a:spcPts val="700"/>
              </a:spcBef>
              <a:spcAft>
                <a:spcPct val="0"/>
              </a:spcAft>
              <a:buClr>
                <a:srgbClr val="DA1F28"/>
              </a:buClr>
              <a:buSzPct val="60000"/>
              <a:buFont typeface="Wingdings" pitchFamily="2" charset="2"/>
              <a:buChar char=""/>
            </a:pPr>
            <a:r>
              <a:rPr lang="en-US" sz="2900" dirty="0" smtClean="0">
                <a:solidFill>
                  <a:prstClr val="black"/>
                </a:solidFill>
              </a:rPr>
              <a:t>Limit Screen Time</a:t>
            </a:r>
            <a:endParaRPr lang="en-US" sz="2900" dirty="0">
              <a:solidFill>
                <a:prstClr val="black"/>
              </a:solidFill>
            </a:endParaRPr>
          </a:p>
          <a:p>
            <a:pPr marL="319088" lvl="0" indent="-319088" eaLnBrk="0" fontAlgn="base" hangingPunct="0">
              <a:spcBef>
                <a:spcPts val="700"/>
              </a:spcBef>
              <a:spcAft>
                <a:spcPct val="0"/>
              </a:spcAft>
              <a:buClr>
                <a:srgbClr val="DA1F28"/>
              </a:buClr>
              <a:buSzPct val="60000"/>
              <a:buFont typeface="Wingdings" pitchFamily="2" charset="2"/>
              <a:buChar char=""/>
            </a:pPr>
            <a:r>
              <a:rPr lang="en-US" sz="2900" dirty="0" smtClean="0">
                <a:solidFill>
                  <a:prstClr val="black"/>
                </a:solidFill>
              </a:rPr>
              <a:t>Offer Healthy Beverages</a:t>
            </a:r>
            <a:endParaRPr lang="en-US" sz="2900" dirty="0">
              <a:solidFill>
                <a:prstClr val="black"/>
              </a:solidFill>
            </a:endParaRPr>
          </a:p>
          <a:p>
            <a:pPr marL="319088" lvl="0" indent="-319088" eaLnBrk="0" fontAlgn="base" hangingPunct="0">
              <a:spcBef>
                <a:spcPts val="700"/>
              </a:spcBef>
              <a:spcAft>
                <a:spcPct val="0"/>
              </a:spcAft>
              <a:buClr>
                <a:srgbClr val="DA1F28"/>
              </a:buClr>
              <a:buSzPct val="60000"/>
              <a:buFont typeface="Wingdings" pitchFamily="2" charset="2"/>
              <a:buChar char=""/>
            </a:pPr>
            <a:r>
              <a:rPr lang="en-US" sz="2900" dirty="0" smtClean="0">
                <a:solidFill>
                  <a:prstClr val="black"/>
                </a:solidFill>
              </a:rPr>
              <a:t>Serve Healthy Food</a:t>
            </a:r>
            <a:endParaRPr lang="en-US" sz="2900" dirty="0">
              <a:solidFill>
                <a:prstClr val="black"/>
              </a:solidFill>
            </a:endParaRPr>
          </a:p>
          <a:p>
            <a:pPr marL="319088" lvl="0" indent="-319088" eaLnBrk="0" fontAlgn="base" hangingPunct="0">
              <a:spcBef>
                <a:spcPts val="700"/>
              </a:spcBef>
              <a:spcAft>
                <a:spcPct val="0"/>
              </a:spcAft>
              <a:buClr>
                <a:srgbClr val="DA1F28"/>
              </a:buClr>
              <a:buSzPct val="60000"/>
              <a:buFont typeface="Wingdings" pitchFamily="2" charset="2"/>
              <a:buChar char=""/>
            </a:pPr>
            <a:r>
              <a:rPr lang="en-US" sz="2900" dirty="0" smtClean="0">
                <a:solidFill>
                  <a:prstClr val="black"/>
                </a:solidFill>
              </a:rPr>
              <a:t>Support Infant Feeding </a:t>
            </a:r>
            <a:endParaRPr lang="en-US" sz="2900" dirty="0">
              <a:solidFill>
                <a:prstClr val="black"/>
              </a:solidFill>
            </a:endParaRPr>
          </a:p>
        </p:txBody>
      </p:sp>
    </p:spTree>
    <p:extLst>
      <p:ext uri="{BB962C8B-B14F-4D97-AF65-F5344CB8AC3E}">
        <p14:creationId xmlns:p14="http://schemas.microsoft.com/office/powerpoint/2010/main" val="3585407830"/>
      </p:ext>
    </p:extLst>
  </p:cSld>
  <p:clrMapOvr>
    <a:masterClrMapping/>
  </p:clrMapOvr>
  <p:transition>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Content of LMCC Lessons</a:t>
            </a:r>
            <a:endParaRPr lang="en-US" dirty="0"/>
          </a:p>
        </p:txBody>
      </p:sp>
      <p:sp>
        <p:nvSpPr>
          <p:cNvPr id="3" name="Content Placeholder 2"/>
          <p:cNvSpPr>
            <a:spLocks noGrp="1"/>
          </p:cNvSpPr>
          <p:nvPr>
            <p:ph sz="quarter" idx="1"/>
          </p:nvPr>
        </p:nvSpPr>
        <p:spPr/>
        <p:txBody>
          <a:bodyPr/>
          <a:lstStyle/>
          <a:p>
            <a:r>
              <a:rPr lang="en-US" dirty="0" smtClean="0"/>
              <a:t>Overview and objectives</a:t>
            </a:r>
          </a:p>
          <a:p>
            <a:r>
              <a:rPr lang="en-US" dirty="0" smtClean="0"/>
              <a:t>Video learning</a:t>
            </a:r>
          </a:p>
          <a:p>
            <a:r>
              <a:rPr lang="en-US" dirty="0" smtClean="0"/>
              <a:t>Reflection Activities</a:t>
            </a:r>
          </a:p>
          <a:p>
            <a:r>
              <a:rPr lang="en-US" dirty="0" smtClean="0"/>
              <a:t>Interviews with Experts</a:t>
            </a:r>
          </a:p>
          <a:p>
            <a:r>
              <a:rPr lang="en-US" dirty="0" smtClean="0"/>
              <a:t>LMCC Resources</a:t>
            </a:r>
          </a:p>
          <a:p>
            <a:r>
              <a:rPr lang="en-US" dirty="0" smtClean="0"/>
              <a:t>Additional Resources</a:t>
            </a:r>
          </a:p>
          <a:p>
            <a:r>
              <a:rPr lang="en-US" dirty="0" smtClean="0"/>
              <a:t>Assessment  </a:t>
            </a:r>
            <a:endParaRPr lang="en-US" dirty="0"/>
          </a:p>
        </p:txBody>
      </p:sp>
      <p:pic>
        <p:nvPicPr>
          <p:cNvPr id="4" name="Picture 3"/>
          <p:cNvPicPr>
            <a:picLocks noChangeAspect="1"/>
          </p:cNvPicPr>
          <p:nvPr/>
        </p:nvPicPr>
        <p:blipFill>
          <a:blip r:embed="rId2"/>
          <a:stretch>
            <a:fillRect/>
          </a:stretch>
        </p:blipFill>
        <p:spPr>
          <a:xfrm rot="801912">
            <a:off x="4988551" y="1912827"/>
            <a:ext cx="2848554" cy="2113991"/>
          </a:xfrm>
          <a:prstGeom prst="rect">
            <a:avLst/>
          </a:prstGeom>
        </p:spPr>
      </p:pic>
      <p:pic>
        <p:nvPicPr>
          <p:cNvPr id="5" name="Picture 4"/>
          <p:cNvPicPr>
            <a:picLocks noChangeAspect="1"/>
          </p:cNvPicPr>
          <p:nvPr/>
        </p:nvPicPr>
        <p:blipFill>
          <a:blip r:embed="rId3"/>
          <a:stretch>
            <a:fillRect/>
          </a:stretch>
        </p:blipFill>
        <p:spPr>
          <a:xfrm rot="20866970">
            <a:off x="8891553" y="1812515"/>
            <a:ext cx="1947820" cy="2359371"/>
          </a:xfrm>
          <a:prstGeom prst="rect">
            <a:avLst/>
          </a:prstGeom>
        </p:spPr>
      </p:pic>
      <p:pic>
        <p:nvPicPr>
          <p:cNvPr id="6" name="Picture 5"/>
          <p:cNvPicPr>
            <a:picLocks noChangeAspect="1"/>
          </p:cNvPicPr>
          <p:nvPr/>
        </p:nvPicPr>
        <p:blipFill>
          <a:blip r:embed="rId4"/>
          <a:stretch>
            <a:fillRect/>
          </a:stretch>
        </p:blipFill>
        <p:spPr>
          <a:xfrm rot="401451">
            <a:off x="8535786" y="4657121"/>
            <a:ext cx="3052520" cy="1890847"/>
          </a:xfrm>
          <a:prstGeom prst="rect">
            <a:avLst/>
          </a:prstGeom>
        </p:spPr>
      </p:pic>
      <p:pic>
        <p:nvPicPr>
          <p:cNvPr id="7" name="Picture 6"/>
          <p:cNvPicPr>
            <a:picLocks noChangeAspect="1"/>
          </p:cNvPicPr>
          <p:nvPr/>
        </p:nvPicPr>
        <p:blipFill>
          <a:blip r:embed="rId5"/>
          <a:stretch>
            <a:fillRect/>
          </a:stretch>
        </p:blipFill>
        <p:spPr>
          <a:xfrm rot="21215620">
            <a:off x="5144961" y="4621117"/>
            <a:ext cx="2535734" cy="1947831"/>
          </a:xfrm>
          <a:prstGeom prst="rect">
            <a:avLst/>
          </a:prstGeom>
        </p:spPr>
      </p:pic>
    </p:spTree>
    <p:extLst>
      <p:ext uri="{BB962C8B-B14F-4D97-AF65-F5344CB8AC3E}">
        <p14:creationId xmlns:p14="http://schemas.microsoft.com/office/powerpoint/2010/main" val="3540436580"/>
      </p:ext>
    </p:extLst>
  </p:cSld>
  <p:clrMapOvr>
    <a:masterClrMapping/>
  </p:clrMapOvr>
  <p:transition>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2"/>
          <p:cNvSpPr txBox="1">
            <a:spLocks/>
          </p:cNvSpPr>
          <p:nvPr/>
        </p:nvSpPr>
        <p:spPr>
          <a:xfrm>
            <a:off x="629946" y="435864"/>
            <a:ext cx="8686800" cy="990600"/>
          </a:xfrm>
          <a:prstGeom prst="rect">
            <a:avLst/>
          </a:prstGeom>
        </p:spPr>
        <p:txBody>
          <a:bodyPr/>
          <a:lstStyle>
            <a:lvl1pPr algn="l" rtl="0" eaLnBrk="0" fontAlgn="base" hangingPunct="0">
              <a:spcBef>
                <a:spcPct val="0"/>
              </a:spcBef>
              <a:spcAft>
                <a:spcPct val="0"/>
              </a:spcAft>
              <a:defRPr sz="4400" kern="1200">
                <a:solidFill>
                  <a:schemeClr val="tx2"/>
                </a:solidFill>
                <a:latin typeface="+mj-lt"/>
                <a:ea typeface="+mj-ea"/>
                <a:cs typeface="+mj-cs"/>
              </a:defRPr>
            </a:lvl1pPr>
            <a:lvl2pPr algn="l" rtl="0" eaLnBrk="0" fontAlgn="base" hangingPunct="0">
              <a:spcBef>
                <a:spcPct val="0"/>
              </a:spcBef>
              <a:spcAft>
                <a:spcPct val="0"/>
              </a:spcAft>
              <a:defRPr sz="4400">
                <a:solidFill>
                  <a:schemeClr val="tx2"/>
                </a:solidFill>
                <a:latin typeface="Tw Cen MT" pitchFamily="34" charset="0"/>
              </a:defRPr>
            </a:lvl2pPr>
            <a:lvl3pPr algn="l" rtl="0" eaLnBrk="0" fontAlgn="base" hangingPunct="0">
              <a:spcBef>
                <a:spcPct val="0"/>
              </a:spcBef>
              <a:spcAft>
                <a:spcPct val="0"/>
              </a:spcAft>
              <a:defRPr sz="4400">
                <a:solidFill>
                  <a:schemeClr val="tx2"/>
                </a:solidFill>
                <a:latin typeface="Tw Cen MT" pitchFamily="34" charset="0"/>
              </a:defRPr>
            </a:lvl3pPr>
            <a:lvl4pPr algn="l" rtl="0" eaLnBrk="0" fontAlgn="base" hangingPunct="0">
              <a:spcBef>
                <a:spcPct val="0"/>
              </a:spcBef>
              <a:spcAft>
                <a:spcPct val="0"/>
              </a:spcAft>
              <a:defRPr sz="4400">
                <a:solidFill>
                  <a:schemeClr val="tx2"/>
                </a:solidFill>
                <a:latin typeface="Tw Cen MT" pitchFamily="34" charset="0"/>
              </a:defRPr>
            </a:lvl4pPr>
            <a:lvl5pPr algn="l" rtl="0" eaLnBrk="0" fontAlgn="base" hangingPunct="0">
              <a:spcBef>
                <a:spcPct val="0"/>
              </a:spcBef>
              <a:spcAft>
                <a:spcPct val="0"/>
              </a:spcAft>
              <a:defRPr sz="4400">
                <a:solidFill>
                  <a:schemeClr val="tx2"/>
                </a:solidFill>
                <a:latin typeface="Tw Cen MT" pitchFamily="34" charset="0"/>
              </a:defRPr>
            </a:lvl5pPr>
            <a:lvl6pPr marL="457200" algn="l" rtl="0" fontAlgn="base">
              <a:spcBef>
                <a:spcPct val="0"/>
              </a:spcBef>
              <a:spcAft>
                <a:spcPct val="0"/>
              </a:spcAft>
              <a:defRPr sz="4400">
                <a:solidFill>
                  <a:schemeClr val="tx2"/>
                </a:solidFill>
                <a:latin typeface="Tw Cen MT" pitchFamily="34" charset="0"/>
              </a:defRPr>
            </a:lvl6pPr>
            <a:lvl7pPr marL="914400" algn="l" rtl="0" fontAlgn="base">
              <a:spcBef>
                <a:spcPct val="0"/>
              </a:spcBef>
              <a:spcAft>
                <a:spcPct val="0"/>
              </a:spcAft>
              <a:defRPr sz="4400">
                <a:solidFill>
                  <a:schemeClr val="tx2"/>
                </a:solidFill>
                <a:latin typeface="Tw Cen MT" pitchFamily="34" charset="0"/>
              </a:defRPr>
            </a:lvl7pPr>
            <a:lvl8pPr marL="1371600" algn="l" rtl="0" fontAlgn="base">
              <a:spcBef>
                <a:spcPct val="0"/>
              </a:spcBef>
              <a:spcAft>
                <a:spcPct val="0"/>
              </a:spcAft>
              <a:defRPr sz="4400">
                <a:solidFill>
                  <a:schemeClr val="tx2"/>
                </a:solidFill>
                <a:latin typeface="Tw Cen MT" pitchFamily="34" charset="0"/>
              </a:defRPr>
            </a:lvl8pPr>
            <a:lvl9pPr marL="1828800" algn="l" rtl="0" fontAlgn="base">
              <a:spcBef>
                <a:spcPct val="0"/>
              </a:spcBef>
              <a:spcAft>
                <a:spcPct val="0"/>
              </a:spcAft>
              <a:defRPr sz="4400">
                <a:solidFill>
                  <a:schemeClr val="tx2"/>
                </a:solidFill>
                <a:latin typeface="Tw Cen MT" pitchFamily="34" charset="0"/>
              </a:defRPr>
            </a:lvl9pPr>
          </a:lstStyle>
          <a:p>
            <a:r>
              <a:rPr lang="en-US" dirty="0">
                <a:solidFill>
                  <a:srgbClr val="106485"/>
                </a:solidFill>
              </a:rPr>
              <a:t>Certificate of </a:t>
            </a:r>
            <a:r>
              <a:rPr lang="en-US" dirty="0" smtClean="0">
                <a:solidFill>
                  <a:srgbClr val="106485"/>
                </a:solidFill>
              </a:rPr>
              <a:t>Completion &amp; CEU Form</a:t>
            </a:r>
            <a:endParaRPr lang="en-US" dirty="0">
              <a:solidFill>
                <a:srgbClr val="106485"/>
              </a:solidFill>
            </a:endParaRPr>
          </a:p>
        </p:txBody>
      </p:sp>
      <p:pic>
        <p:nvPicPr>
          <p:cNvPr id="3" name="Picture 2" descr="Screen shot 2014-02-24 at 8.00.22 PM.pn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1582" y="1737360"/>
            <a:ext cx="3644033" cy="4815840"/>
          </a:xfrm>
          <a:prstGeom prst="rect">
            <a:avLst/>
          </a:prstGeom>
        </p:spPr>
      </p:pic>
      <p:pic>
        <p:nvPicPr>
          <p:cNvPr id="4" name="Picture 3"/>
          <p:cNvPicPr>
            <a:picLocks noChangeAspect="1"/>
          </p:cNvPicPr>
          <p:nvPr/>
        </p:nvPicPr>
        <p:blipFill>
          <a:blip r:embed="rId3"/>
          <a:stretch>
            <a:fillRect/>
          </a:stretch>
        </p:blipFill>
        <p:spPr>
          <a:xfrm>
            <a:off x="7356712" y="1737360"/>
            <a:ext cx="3815200" cy="4990020"/>
          </a:xfrm>
          <a:prstGeom prst="rect">
            <a:avLst/>
          </a:prstGeom>
        </p:spPr>
      </p:pic>
      <p:pic>
        <p:nvPicPr>
          <p:cNvPr id="5" name="Picture 4"/>
          <p:cNvPicPr>
            <a:picLocks noChangeAspect="1"/>
          </p:cNvPicPr>
          <p:nvPr/>
        </p:nvPicPr>
        <p:blipFill>
          <a:blip r:embed="rId4"/>
          <a:stretch>
            <a:fillRect/>
          </a:stretch>
        </p:blipFill>
        <p:spPr>
          <a:xfrm>
            <a:off x="4934598" y="2651735"/>
            <a:ext cx="1956857" cy="1181738"/>
          </a:xfrm>
          <a:prstGeom prst="rect">
            <a:avLst/>
          </a:prstGeom>
        </p:spPr>
      </p:pic>
      <p:sp>
        <p:nvSpPr>
          <p:cNvPr id="6" name="TextBox 5"/>
          <p:cNvSpPr txBox="1"/>
          <p:nvPr/>
        </p:nvSpPr>
        <p:spPr>
          <a:xfrm>
            <a:off x="4936179" y="4076700"/>
            <a:ext cx="2029968" cy="1569660"/>
          </a:xfrm>
          <a:prstGeom prst="rect">
            <a:avLst/>
          </a:prstGeom>
          <a:noFill/>
        </p:spPr>
        <p:txBody>
          <a:bodyPr wrap="square" rtlCol="0">
            <a:spAutoFit/>
          </a:bodyPr>
          <a:lstStyle/>
          <a:p>
            <a:r>
              <a:rPr lang="en-US" sz="2400" dirty="0" smtClean="0"/>
              <a:t>Complete and submit CEU form to Penn State</a:t>
            </a:r>
            <a:endParaRPr lang="en-US" sz="2400" dirty="0"/>
          </a:p>
        </p:txBody>
      </p:sp>
    </p:spTree>
    <p:extLst>
      <p:ext uri="{BB962C8B-B14F-4D97-AF65-F5344CB8AC3E}">
        <p14:creationId xmlns:p14="http://schemas.microsoft.com/office/powerpoint/2010/main" val="1105253618"/>
      </p:ext>
    </p:extLst>
  </p:cSld>
  <p:clrMapOvr>
    <a:masterClrMapping/>
  </p:clrMapOvr>
  <p:transition>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7240" y="210312"/>
            <a:ext cx="10735056" cy="990600"/>
          </a:xfrm>
        </p:spPr>
        <p:txBody>
          <a:bodyPr/>
          <a:lstStyle/>
          <a:p>
            <a:r>
              <a:rPr lang="en-US" sz="3600" dirty="0"/>
              <a:t>What states accept BKC modules for professional development credit?</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99393" y="1527844"/>
            <a:ext cx="7090749" cy="5177756"/>
          </a:xfrm>
          <a:prstGeom prst="rect">
            <a:avLst/>
          </a:prstGeom>
        </p:spPr>
      </p:pic>
    </p:spTree>
    <p:extLst>
      <p:ext uri="{BB962C8B-B14F-4D97-AF65-F5344CB8AC3E}">
        <p14:creationId xmlns:p14="http://schemas.microsoft.com/office/powerpoint/2010/main" val="1012125295"/>
      </p:ext>
    </p:extLst>
  </p:cSld>
  <p:clrMapOvr>
    <a:masterClrMapping/>
  </p:clrMapOvr>
  <p:transition>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Pennsylvania BKC participation </a:t>
            </a:r>
            <a:endParaRPr lang="en-US" dirty="0"/>
          </a:p>
        </p:txBody>
      </p:sp>
      <p:pic>
        <p:nvPicPr>
          <p:cNvPr id="5" name="Picture 4"/>
          <p:cNvPicPr>
            <a:picLocks noChangeAspect="1"/>
          </p:cNvPicPr>
          <p:nvPr/>
        </p:nvPicPr>
        <p:blipFill rotWithShape="1">
          <a:blip r:embed="rId3"/>
          <a:srcRect l="13228" t="11055" r="10061" b="25599"/>
          <a:stretch/>
        </p:blipFill>
        <p:spPr>
          <a:xfrm>
            <a:off x="812800" y="1817224"/>
            <a:ext cx="7582351" cy="4844005"/>
          </a:xfrm>
          <a:prstGeom prst="rect">
            <a:avLst/>
          </a:prstGeom>
        </p:spPr>
      </p:pic>
      <p:sp>
        <p:nvSpPr>
          <p:cNvPr id="6" name="TextBox 5"/>
          <p:cNvSpPr txBox="1"/>
          <p:nvPr/>
        </p:nvSpPr>
        <p:spPr>
          <a:xfrm>
            <a:off x="8581985" y="1909823"/>
            <a:ext cx="3102015" cy="3970318"/>
          </a:xfrm>
          <a:prstGeom prst="rect">
            <a:avLst/>
          </a:prstGeom>
          <a:noFill/>
        </p:spPr>
        <p:txBody>
          <a:bodyPr wrap="square" rtlCol="0">
            <a:spAutoFit/>
          </a:bodyPr>
          <a:lstStyle/>
          <a:p>
            <a:r>
              <a:rPr lang="en-US" dirty="0" smtClean="0"/>
              <a:t>Evaluation 1: How much did you learn in this professional development lesson?</a:t>
            </a:r>
          </a:p>
          <a:p>
            <a:endParaRPr lang="en-US" dirty="0"/>
          </a:p>
          <a:p>
            <a:r>
              <a:rPr lang="en-US" dirty="0" smtClean="0"/>
              <a:t>Evaluation 2: How much of what you learned will you be able to use with the children or families in your care?</a:t>
            </a:r>
          </a:p>
          <a:p>
            <a:endParaRPr lang="en-US" dirty="0"/>
          </a:p>
          <a:p>
            <a:r>
              <a:rPr lang="en-US" dirty="0" smtClean="0"/>
              <a:t>Scale:</a:t>
            </a:r>
          </a:p>
          <a:p>
            <a:r>
              <a:rPr lang="en-US" dirty="0" smtClean="0"/>
              <a:t>4 – a great deal</a:t>
            </a:r>
          </a:p>
          <a:p>
            <a:r>
              <a:rPr lang="en-US" dirty="0" smtClean="0"/>
              <a:t>3 – a lot</a:t>
            </a:r>
          </a:p>
          <a:p>
            <a:r>
              <a:rPr lang="en-US" dirty="0" smtClean="0"/>
              <a:t>2 – a little</a:t>
            </a:r>
          </a:p>
          <a:p>
            <a:r>
              <a:rPr lang="en-US" dirty="0" smtClean="0"/>
              <a:t>1 – nothing at all </a:t>
            </a:r>
          </a:p>
        </p:txBody>
      </p:sp>
    </p:spTree>
    <p:extLst>
      <p:ext uri="{BB962C8B-B14F-4D97-AF65-F5344CB8AC3E}">
        <p14:creationId xmlns:p14="http://schemas.microsoft.com/office/powerpoint/2010/main" val="3983234590"/>
      </p:ext>
    </p:extLst>
  </p:cSld>
  <p:clrMapOvr>
    <a:masterClrMapping/>
  </p:clrMapOvr>
  <p:transition>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1" name="Rectangle 3"/>
          <p:cNvSpPr>
            <a:spLocks noGrp="1" noChangeArrowheads="1"/>
          </p:cNvSpPr>
          <p:nvPr>
            <p:ph type="body" sz="half" idx="1"/>
          </p:nvPr>
        </p:nvSpPr>
        <p:spPr>
          <a:xfrm>
            <a:off x="1149096" y="1581912"/>
            <a:ext cx="3657600" cy="5181600"/>
          </a:xfrm>
        </p:spPr>
        <p:txBody>
          <a:bodyPr>
            <a:normAutofit fontScale="92500" lnSpcReduction="10000"/>
          </a:bodyPr>
          <a:lstStyle/>
          <a:p>
            <a:pPr>
              <a:spcBef>
                <a:spcPts val="1200"/>
              </a:spcBef>
              <a:spcAft>
                <a:spcPts val="1200"/>
              </a:spcAft>
              <a:defRPr/>
            </a:pPr>
            <a:r>
              <a:rPr lang="en-US" sz="3200" dirty="0">
                <a:solidFill>
                  <a:schemeClr val="tx1">
                    <a:lumMod val="75000"/>
                  </a:schemeClr>
                </a:solidFill>
              </a:rPr>
              <a:t>Overview of LMCC and 5 in-depth slide sets for each of the 5 LMCC goal areas </a:t>
            </a:r>
          </a:p>
          <a:p>
            <a:pPr lvl="1">
              <a:spcBef>
                <a:spcPts val="1200"/>
              </a:spcBef>
              <a:spcAft>
                <a:spcPts val="1200"/>
              </a:spcAft>
              <a:defRPr/>
            </a:pPr>
            <a:r>
              <a:rPr lang="en-US" dirty="0" smtClean="0">
                <a:solidFill>
                  <a:schemeClr val="tx1">
                    <a:lumMod val="75000"/>
                  </a:schemeClr>
                </a:solidFill>
              </a:rPr>
              <a:t>Best practices &amp; rationale</a:t>
            </a:r>
          </a:p>
          <a:p>
            <a:pPr lvl="1">
              <a:spcBef>
                <a:spcPts val="1200"/>
              </a:spcBef>
              <a:spcAft>
                <a:spcPts val="1200"/>
              </a:spcAft>
              <a:defRPr/>
            </a:pPr>
            <a:r>
              <a:rPr lang="en-US" dirty="0" smtClean="0">
                <a:solidFill>
                  <a:schemeClr val="tx1">
                    <a:lumMod val="75000"/>
                  </a:schemeClr>
                </a:solidFill>
              </a:rPr>
              <a:t>Tips &amp; Resources</a:t>
            </a:r>
          </a:p>
          <a:p>
            <a:pPr lvl="1">
              <a:spcBef>
                <a:spcPts val="1200"/>
              </a:spcBef>
              <a:spcAft>
                <a:spcPts val="1200"/>
              </a:spcAft>
              <a:defRPr/>
            </a:pPr>
            <a:r>
              <a:rPr lang="en-US" dirty="0" smtClean="0">
                <a:solidFill>
                  <a:schemeClr val="tx1">
                    <a:lumMod val="75000"/>
                  </a:schemeClr>
                </a:solidFill>
              </a:rPr>
              <a:t>Activity ideas </a:t>
            </a:r>
          </a:p>
          <a:p>
            <a:pPr lvl="1">
              <a:spcBef>
                <a:spcPts val="1200"/>
              </a:spcBef>
              <a:spcAft>
                <a:spcPts val="1200"/>
              </a:spcAft>
              <a:defRPr/>
            </a:pPr>
            <a:r>
              <a:rPr lang="en-US" dirty="0" smtClean="0">
                <a:solidFill>
                  <a:schemeClr val="tx1">
                    <a:lumMod val="75000"/>
                  </a:schemeClr>
                </a:solidFill>
              </a:rPr>
              <a:t>Videos &amp; ideas for handouts</a:t>
            </a:r>
          </a:p>
          <a:p>
            <a:pPr lvl="1">
              <a:spcBef>
                <a:spcPts val="1200"/>
              </a:spcBef>
              <a:spcAft>
                <a:spcPts val="1200"/>
              </a:spcAft>
              <a:defRPr/>
            </a:pPr>
            <a:endParaRPr lang="en-US" dirty="0" smtClean="0">
              <a:solidFill>
                <a:schemeClr val="tx1">
                  <a:lumMod val="75000"/>
                </a:schemeClr>
              </a:solidFill>
            </a:endParaRPr>
          </a:p>
          <a:p>
            <a:pPr lvl="1">
              <a:spcBef>
                <a:spcPts val="1200"/>
              </a:spcBef>
              <a:spcAft>
                <a:spcPts val="1200"/>
              </a:spcAft>
              <a:defRPr/>
            </a:pPr>
            <a:endParaRPr lang="en-US" dirty="0">
              <a:solidFill>
                <a:schemeClr val="tx1">
                  <a:lumMod val="75000"/>
                </a:schemeClr>
              </a:solidFill>
            </a:endParaRPr>
          </a:p>
        </p:txBody>
      </p:sp>
      <p:sp>
        <p:nvSpPr>
          <p:cNvPr id="4" name="Title 1"/>
          <p:cNvSpPr>
            <a:spLocks noGrp="1"/>
          </p:cNvSpPr>
          <p:nvPr>
            <p:ph type="title"/>
          </p:nvPr>
        </p:nvSpPr>
        <p:spPr>
          <a:xfrm>
            <a:off x="3352800" y="215251"/>
            <a:ext cx="7845552" cy="990600"/>
          </a:xfrm>
        </p:spPr>
        <p:txBody>
          <a:bodyPr/>
          <a:lstStyle/>
          <a:p>
            <a:r>
              <a:rPr lang="en-US" dirty="0" smtClean="0"/>
              <a:t>Slide sets for Trainers</a:t>
            </a:r>
            <a:endParaRPr lang="en-US" dirty="0"/>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9351" t="7715" r="19870" b="4626"/>
          <a:stretch/>
        </p:blipFill>
        <p:spPr bwMode="auto">
          <a:xfrm>
            <a:off x="5070764" y="1663050"/>
            <a:ext cx="5334000" cy="466155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3320163017"/>
      </p:ext>
    </p:extLst>
  </p:cSld>
  <p:clrMapOvr>
    <a:masterClrMapping/>
  </p:clrMapOvr>
  <p:transition>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524000" y="228600"/>
            <a:ext cx="9144000" cy="990600"/>
          </a:xfrm>
        </p:spPr>
        <p:txBody>
          <a:bodyPr/>
          <a:lstStyle/>
          <a:p>
            <a:r>
              <a:rPr lang="en-US" dirty="0" smtClean="0"/>
              <a:t>Put your thinking caps on!</a:t>
            </a:r>
            <a:endParaRPr lang="en-US" dirty="0"/>
          </a:p>
        </p:txBody>
      </p:sp>
      <p:pic>
        <p:nvPicPr>
          <p:cNvPr id="4" name="Content Placeholder 3"/>
          <p:cNvPicPr>
            <a:picLocks noGrp="1" noChangeAspect="1"/>
          </p:cNvPicPr>
          <p:nvPr>
            <p:ph idx="4294967295"/>
          </p:nvPr>
        </p:nvPicPr>
        <p:blipFill>
          <a:blip r:embed="rId2">
            <a:extLst>
              <a:ext uri="{28A0092B-C50C-407E-A947-70E740481C1C}">
                <a14:useLocalDpi xmlns:a14="http://schemas.microsoft.com/office/drawing/2010/main" val="0"/>
              </a:ext>
            </a:extLst>
          </a:blip>
          <a:stretch>
            <a:fillRect/>
          </a:stretch>
        </p:blipFill>
        <p:spPr>
          <a:xfrm>
            <a:off x="6142038" y="1295400"/>
            <a:ext cx="4525963" cy="5562600"/>
          </a:xfrm>
        </p:spPr>
      </p:pic>
      <p:sp>
        <p:nvSpPr>
          <p:cNvPr id="6" name="TextBox 5"/>
          <p:cNvSpPr txBox="1"/>
          <p:nvPr/>
        </p:nvSpPr>
        <p:spPr>
          <a:xfrm>
            <a:off x="1752600" y="1828801"/>
            <a:ext cx="4038600" cy="4031873"/>
          </a:xfrm>
          <a:prstGeom prst="rect">
            <a:avLst/>
          </a:prstGeom>
          <a:noFill/>
        </p:spPr>
        <p:txBody>
          <a:bodyPr wrap="square" rtlCol="0">
            <a:spAutoFit/>
          </a:bodyPr>
          <a:lstStyle/>
          <a:p>
            <a:r>
              <a:rPr lang="en-US" sz="3200" dirty="0"/>
              <a:t>Form groups of 3 and discuss:</a:t>
            </a:r>
            <a:br>
              <a:rPr lang="en-US" sz="3200" dirty="0"/>
            </a:br>
            <a:endParaRPr lang="en-US" sz="3200" dirty="0"/>
          </a:p>
          <a:p>
            <a:r>
              <a:rPr lang="en-US" sz="3200" dirty="0">
                <a:solidFill>
                  <a:srgbClr val="FF0000"/>
                </a:solidFill>
              </a:rPr>
              <a:t>3 ways CACFP Sponsors can promote LMCC and support providers to meet the best practices.</a:t>
            </a:r>
          </a:p>
        </p:txBody>
      </p:sp>
    </p:spTree>
    <p:extLst>
      <p:ext uri="{BB962C8B-B14F-4D97-AF65-F5344CB8AC3E}">
        <p14:creationId xmlns:p14="http://schemas.microsoft.com/office/powerpoint/2010/main" val="551041869"/>
      </p:ext>
    </p:extLst>
  </p:cSld>
  <p:clrMapOvr>
    <a:masterClrMapping/>
  </p:clrMapOvr>
  <p:transition>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Title 7"/>
          <p:cNvSpPr>
            <a:spLocks noGrp="1"/>
          </p:cNvSpPr>
          <p:nvPr>
            <p:ph type="title"/>
          </p:nvPr>
        </p:nvSpPr>
        <p:spPr/>
        <p:txBody>
          <a:bodyPr/>
          <a:lstStyle/>
          <a:p>
            <a:r>
              <a:rPr lang="en-US" smtClean="0">
                <a:latin typeface="Franklin Gothic Book" pitchFamily="34" charset="0"/>
              </a:rPr>
              <a:t>For more information</a:t>
            </a:r>
          </a:p>
        </p:txBody>
      </p:sp>
      <p:sp>
        <p:nvSpPr>
          <p:cNvPr id="9" name="Text Placeholder 8"/>
          <p:cNvSpPr>
            <a:spLocks noGrp="1"/>
          </p:cNvSpPr>
          <p:nvPr>
            <p:ph type="body" idx="1"/>
          </p:nvPr>
        </p:nvSpPr>
        <p:spPr>
          <a:xfrm>
            <a:off x="1981200" y="2974976"/>
            <a:ext cx="8153400" cy="3121025"/>
          </a:xfrm>
        </p:spPr>
        <p:txBody>
          <a:bodyPr/>
          <a:lstStyle/>
          <a:p>
            <a:pPr>
              <a:spcBef>
                <a:spcPts val="0"/>
              </a:spcBef>
              <a:defRPr/>
            </a:pPr>
            <a:r>
              <a:rPr lang="en-US" dirty="0" smtClean="0">
                <a:solidFill>
                  <a:schemeClr val="accent4">
                    <a:lumMod val="75000"/>
                  </a:schemeClr>
                </a:solidFill>
                <a:latin typeface="+mj-lt"/>
              </a:rPr>
              <a:t>Visit</a:t>
            </a:r>
            <a:r>
              <a:rPr lang="en-US" dirty="0" smtClean="0">
                <a:latin typeface="+mj-lt"/>
              </a:rPr>
              <a:t> </a:t>
            </a:r>
            <a:r>
              <a:rPr lang="en-US" dirty="0" smtClean="0">
                <a:latin typeface="+mj-lt"/>
                <a:hlinkClick r:id="rId3"/>
              </a:rPr>
              <a:t>www.HealthyKidsHealthyFuture.org</a:t>
            </a:r>
            <a:endParaRPr lang="en-US" dirty="0" smtClean="0">
              <a:latin typeface="+mj-lt"/>
            </a:endParaRPr>
          </a:p>
          <a:p>
            <a:pPr>
              <a:spcBef>
                <a:spcPts val="0"/>
              </a:spcBef>
              <a:defRPr/>
            </a:pPr>
            <a:endParaRPr lang="en-US" dirty="0" smtClean="0">
              <a:latin typeface="+mj-lt"/>
            </a:endParaRPr>
          </a:p>
          <a:p>
            <a:pPr>
              <a:spcBef>
                <a:spcPts val="0"/>
              </a:spcBef>
              <a:defRPr/>
            </a:pPr>
            <a:r>
              <a:rPr lang="en-US" dirty="0" smtClean="0">
                <a:solidFill>
                  <a:schemeClr val="accent4">
                    <a:lumMod val="75000"/>
                  </a:schemeClr>
                </a:solidFill>
                <a:latin typeface="+mj-lt"/>
              </a:rPr>
              <a:t>Contact the </a:t>
            </a:r>
            <a:r>
              <a:rPr lang="en-US" i="1" dirty="0" smtClean="0">
                <a:solidFill>
                  <a:schemeClr val="accent4">
                    <a:lumMod val="75000"/>
                  </a:schemeClr>
                </a:solidFill>
                <a:latin typeface="+mj-lt"/>
              </a:rPr>
              <a:t>Let’s Move! </a:t>
            </a:r>
            <a:r>
              <a:rPr lang="en-US" dirty="0" smtClean="0">
                <a:solidFill>
                  <a:schemeClr val="accent4">
                    <a:lumMod val="75000"/>
                  </a:schemeClr>
                </a:solidFill>
                <a:latin typeface="+mj-lt"/>
              </a:rPr>
              <a:t>Child Care Help Desk</a:t>
            </a:r>
          </a:p>
          <a:p>
            <a:pPr>
              <a:spcBef>
                <a:spcPts val="0"/>
              </a:spcBef>
              <a:defRPr/>
            </a:pPr>
            <a:r>
              <a:rPr lang="en-US" spc="300" dirty="0">
                <a:solidFill>
                  <a:schemeClr val="accent2"/>
                </a:solidFill>
                <a:latin typeface="+mj-lt"/>
                <a:hlinkClick r:id="rId4"/>
              </a:rPr>
              <a:t>LMCChelp@cdc.gov</a:t>
            </a:r>
            <a:endParaRPr lang="en-US" spc="300" dirty="0">
              <a:solidFill>
                <a:schemeClr val="accent2"/>
              </a:solidFill>
              <a:latin typeface="+mj-lt"/>
            </a:endParaRPr>
          </a:p>
          <a:p>
            <a:pPr>
              <a:spcBef>
                <a:spcPts val="0"/>
              </a:spcBef>
              <a:defRPr/>
            </a:pPr>
            <a:endParaRPr lang="en-US" spc="300" dirty="0">
              <a:solidFill>
                <a:schemeClr val="tx1"/>
              </a:solidFill>
              <a:latin typeface="+mj-lt"/>
            </a:endParaRPr>
          </a:p>
          <a:p>
            <a:pPr>
              <a:spcBef>
                <a:spcPts val="0"/>
              </a:spcBef>
              <a:defRPr/>
            </a:pPr>
            <a:r>
              <a:rPr lang="en-US" dirty="0" smtClean="0">
                <a:solidFill>
                  <a:schemeClr val="accent4">
                    <a:lumMod val="75000"/>
                  </a:schemeClr>
                </a:solidFill>
                <a:latin typeface="+mj-lt"/>
              </a:rPr>
              <a:t>Share your success stories!</a:t>
            </a:r>
          </a:p>
          <a:p>
            <a:pPr>
              <a:spcBef>
                <a:spcPts val="0"/>
              </a:spcBef>
              <a:defRPr/>
            </a:pPr>
            <a:r>
              <a:rPr lang="en-US" spc="300" dirty="0">
                <a:solidFill>
                  <a:schemeClr val="accent2"/>
                </a:solidFill>
                <a:hlinkClick r:id="rId4"/>
              </a:rPr>
              <a:t>LMCChelp@cdc.gov</a:t>
            </a:r>
            <a:endParaRPr lang="en-US" spc="300" dirty="0">
              <a:solidFill>
                <a:schemeClr val="accent2"/>
              </a:solidFill>
            </a:endParaRPr>
          </a:p>
          <a:p>
            <a:pPr>
              <a:spcBef>
                <a:spcPts val="0"/>
              </a:spcBef>
              <a:defRPr/>
            </a:pPr>
            <a:endParaRPr lang="en-US" dirty="0"/>
          </a:p>
        </p:txBody>
      </p:sp>
    </p:spTree>
    <p:extLst>
      <p:ext uri="{BB962C8B-B14F-4D97-AF65-F5344CB8AC3E}">
        <p14:creationId xmlns:p14="http://schemas.microsoft.com/office/powerpoint/2010/main" val="3593984659"/>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Bagel</a:t>
            </a:r>
            <a:endParaRPr lang="en-US" dirty="0"/>
          </a:p>
        </p:txBody>
      </p:sp>
      <p:sp>
        <p:nvSpPr>
          <p:cNvPr id="4" name="Text Placeholder 3"/>
          <p:cNvSpPr>
            <a:spLocks noGrp="1"/>
          </p:cNvSpPr>
          <p:nvPr>
            <p:ph type="body" idx="1"/>
          </p:nvPr>
        </p:nvSpPr>
        <p:spPr/>
        <p:txBody>
          <a:bodyPr>
            <a:normAutofit/>
          </a:bodyPr>
          <a:lstStyle/>
          <a:p>
            <a:r>
              <a:rPr lang="en-US" sz="2800" dirty="0"/>
              <a:t>20 Years Ago</a:t>
            </a:r>
          </a:p>
        </p:txBody>
      </p:sp>
      <p:sp>
        <p:nvSpPr>
          <p:cNvPr id="5" name="Content Placeholder 4"/>
          <p:cNvSpPr>
            <a:spLocks noGrp="1"/>
          </p:cNvSpPr>
          <p:nvPr>
            <p:ph sz="half" idx="2"/>
          </p:nvPr>
        </p:nvSpPr>
        <p:spPr/>
        <p:txBody>
          <a:bodyPr/>
          <a:lstStyle/>
          <a:p>
            <a:r>
              <a:rPr lang="en-US" dirty="0" smtClean="0"/>
              <a:t>140 Calories</a:t>
            </a:r>
          </a:p>
          <a:p>
            <a:r>
              <a:rPr lang="en-US" dirty="0" smtClean="0"/>
              <a:t>3 inch diameter</a:t>
            </a:r>
            <a:endParaRPr lang="en-US" dirty="0"/>
          </a:p>
        </p:txBody>
      </p:sp>
      <p:sp>
        <p:nvSpPr>
          <p:cNvPr id="6" name="Text Placeholder 5"/>
          <p:cNvSpPr>
            <a:spLocks noGrp="1"/>
          </p:cNvSpPr>
          <p:nvPr>
            <p:ph type="body" sz="quarter" idx="3"/>
          </p:nvPr>
        </p:nvSpPr>
        <p:spPr/>
        <p:txBody>
          <a:bodyPr>
            <a:normAutofit/>
          </a:bodyPr>
          <a:lstStyle/>
          <a:p>
            <a:r>
              <a:rPr lang="en-US" sz="2800" dirty="0"/>
              <a:t>Today</a:t>
            </a:r>
          </a:p>
        </p:txBody>
      </p:sp>
      <p:sp>
        <p:nvSpPr>
          <p:cNvPr id="7" name="Content Placeholder 6"/>
          <p:cNvSpPr>
            <a:spLocks noGrp="1"/>
          </p:cNvSpPr>
          <p:nvPr>
            <p:ph sz="quarter" idx="4"/>
          </p:nvPr>
        </p:nvSpPr>
        <p:spPr>
          <a:xfrm>
            <a:off x="6400800" y="2438400"/>
            <a:ext cx="3931920" cy="3951288"/>
          </a:xfrm>
        </p:spPr>
        <p:txBody>
          <a:bodyPr/>
          <a:lstStyle/>
          <a:p>
            <a:r>
              <a:rPr lang="en-US" dirty="0" smtClean="0"/>
              <a:t>How many calories are in this bagel?</a:t>
            </a:r>
            <a:endParaRPr lang="en-US" dirty="0"/>
          </a:p>
        </p:txBody>
      </p:sp>
      <p:pic>
        <p:nvPicPr>
          <p:cNvPr id="11" name="Picture 8" descr="image of 3-inch bag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1" y="3563815"/>
            <a:ext cx="2263775" cy="1885950"/>
          </a:xfrm>
          <a:prstGeom prst="rect">
            <a:avLst/>
          </a:prstGeom>
          <a:noFill/>
          <a:ln w="19050">
            <a:noFill/>
            <a:miter lim="800000"/>
            <a:headEnd/>
            <a:tailEnd/>
          </a:ln>
          <a:extLst>
            <a:ext uri="{909E8E84-426E-40dd-AFC4-6F175D3DCCD1}">
              <a14:hiddenFill xmlns:a14="http://schemas.microsoft.com/office/drawing/2010/main" xmlns="">
                <a:solidFill>
                  <a:srgbClr val="FFFFFF"/>
                </a:solidFill>
              </a14:hiddenFill>
            </a:ext>
          </a:extLst>
        </p:spPr>
      </p:pic>
      <p:pic>
        <p:nvPicPr>
          <p:cNvPr id="12" name="Picture 9" descr="image of 6-inch bag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1" y="3563815"/>
            <a:ext cx="2263775" cy="1885950"/>
          </a:xfrm>
          <a:prstGeom prst="rect">
            <a:avLst/>
          </a:prstGeom>
          <a:noFill/>
          <a:ln w="19050">
            <a:noFill/>
            <a:miter lim="800000"/>
            <a:headEnd/>
            <a:tailEnd/>
          </a:ln>
          <a:extLst>
            <a:ext uri="{909E8E84-426E-40dd-AFC4-6F175D3DCCD1}">
              <a14:hiddenFill xmlns:a14="http://schemas.microsoft.com/office/drawing/2010/main" xmlns="">
                <a:solidFill>
                  <a:srgbClr val="FFFFFF"/>
                </a:solidFill>
              </a14:hiddenFill>
            </a:ext>
          </a:extLst>
        </p:spPr>
      </p:pic>
      <p:sp>
        <p:nvSpPr>
          <p:cNvPr id="14" name="Slide Number Placeholder 13"/>
          <p:cNvSpPr>
            <a:spLocks noGrp="1"/>
          </p:cNvSpPr>
          <p:nvPr>
            <p:ph type="sldNum" sz="quarter" idx="10"/>
          </p:nvPr>
        </p:nvSpPr>
        <p:spPr/>
        <p:txBody>
          <a:bodyPr/>
          <a:lstStyle/>
          <a:p>
            <a:fld id="{FB552FFE-7ABE-4200-BFF3-6AF0DB0BECEF}" type="slidenum">
              <a:rPr lang="en-US" smtClean="0"/>
              <a:pPr/>
              <a:t>4</a:t>
            </a:fld>
            <a:endParaRPr lang="en-US"/>
          </a:p>
        </p:txBody>
      </p:sp>
    </p:spTree>
    <p:extLst>
      <p:ext uri="{BB962C8B-B14F-4D97-AF65-F5344CB8AC3E}">
        <p14:creationId xmlns:p14="http://schemas.microsoft.com/office/powerpoint/2010/main" val="1618615160"/>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981200" y="381000"/>
            <a:ext cx="8229600" cy="990600"/>
          </a:xfrm>
        </p:spPr>
        <p:txBody>
          <a:bodyPr/>
          <a:lstStyle/>
          <a:p>
            <a:r>
              <a:rPr lang="en-US" dirty="0" smtClean="0"/>
              <a:t>Bagel</a:t>
            </a:r>
            <a:endParaRPr lang="en-US" dirty="0"/>
          </a:p>
        </p:txBody>
      </p:sp>
      <p:sp>
        <p:nvSpPr>
          <p:cNvPr id="4" name="Text Placeholder 3"/>
          <p:cNvSpPr>
            <a:spLocks noGrp="1"/>
          </p:cNvSpPr>
          <p:nvPr>
            <p:ph type="body" idx="1"/>
          </p:nvPr>
        </p:nvSpPr>
        <p:spPr>
          <a:xfrm>
            <a:off x="1458912" y="1674813"/>
            <a:ext cx="4179887" cy="639762"/>
          </a:xfrm>
        </p:spPr>
        <p:txBody>
          <a:bodyPr>
            <a:normAutofit/>
          </a:bodyPr>
          <a:lstStyle/>
          <a:p>
            <a:r>
              <a:rPr lang="en-US" sz="2800" dirty="0"/>
              <a:t>20 Years Ago</a:t>
            </a:r>
          </a:p>
        </p:txBody>
      </p:sp>
      <p:sp>
        <p:nvSpPr>
          <p:cNvPr id="5" name="Content Placeholder 4"/>
          <p:cNvSpPr>
            <a:spLocks noGrp="1"/>
          </p:cNvSpPr>
          <p:nvPr>
            <p:ph sz="half" idx="2"/>
          </p:nvPr>
        </p:nvSpPr>
        <p:spPr>
          <a:xfrm>
            <a:off x="1458912" y="2577332"/>
            <a:ext cx="3931920" cy="3951288"/>
          </a:xfrm>
        </p:spPr>
        <p:txBody>
          <a:bodyPr/>
          <a:lstStyle/>
          <a:p>
            <a:r>
              <a:rPr lang="en-US" dirty="0" smtClean="0"/>
              <a:t>140 Calories</a:t>
            </a:r>
          </a:p>
          <a:p>
            <a:r>
              <a:rPr lang="en-US" dirty="0" smtClean="0"/>
              <a:t>3 inch diameter</a:t>
            </a:r>
            <a:endParaRPr lang="en-US" dirty="0"/>
          </a:p>
        </p:txBody>
      </p:sp>
      <p:sp>
        <p:nvSpPr>
          <p:cNvPr id="6" name="Text Placeholder 5"/>
          <p:cNvSpPr>
            <a:spLocks noGrp="1"/>
          </p:cNvSpPr>
          <p:nvPr>
            <p:ph type="body" sz="quarter" idx="3"/>
          </p:nvPr>
        </p:nvSpPr>
        <p:spPr>
          <a:xfrm>
            <a:off x="6278880" y="1678100"/>
            <a:ext cx="3931920" cy="639762"/>
          </a:xfrm>
        </p:spPr>
        <p:txBody>
          <a:bodyPr>
            <a:normAutofit/>
          </a:bodyPr>
          <a:lstStyle/>
          <a:p>
            <a:r>
              <a:rPr lang="en-US" sz="2800" dirty="0"/>
              <a:t>Today</a:t>
            </a:r>
          </a:p>
        </p:txBody>
      </p:sp>
      <p:sp>
        <p:nvSpPr>
          <p:cNvPr id="8" name="Content Placeholder 7"/>
          <p:cNvSpPr>
            <a:spLocks noGrp="1"/>
          </p:cNvSpPr>
          <p:nvPr>
            <p:ph sz="quarter" idx="4"/>
          </p:nvPr>
        </p:nvSpPr>
        <p:spPr>
          <a:xfrm>
            <a:off x="6278880" y="2397944"/>
            <a:ext cx="3931920" cy="3951288"/>
          </a:xfrm>
        </p:spPr>
        <p:txBody>
          <a:bodyPr/>
          <a:lstStyle/>
          <a:p>
            <a:r>
              <a:rPr lang="en-US" b="1" dirty="0"/>
              <a:t>350 Calories</a:t>
            </a:r>
          </a:p>
          <a:p>
            <a:r>
              <a:rPr lang="en-US" b="1" dirty="0"/>
              <a:t>6 inch </a:t>
            </a:r>
            <a:r>
              <a:rPr lang="en-US" b="1" dirty="0" smtClean="0"/>
              <a:t>diameter</a:t>
            </a:r>
            <a:endParaRPr lang="en-US" b="1" dirty="0"/>
          </a:p>
        </p:txBody>
      </p:sp>
      <p:pic>
        <p:nvPicPr>
          <p:cNvPr id="11" name="Picture 8" descr="image of 3-inch bage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804101"/>
            <a:ext cx="2263775" cy="1885950"/>
          </a:xfrm>
          <a:prstGeom prst="rect">
            <a:avLst/>
          </a:prstGeom>
          <a:noFill/>
          <a:ln w="19050">
            <a:noFill/>
            <a:miter lim="800000"/>
            <a:headEnd/>
            <a:tailEnd/>
          </a:ln>
          <a:extLst>
            <a:ext uri="{909E8E84-426E-40dd-AFC4-6F175D3DCCD1}">
              <a14:hiddenFill xmlns:a14="http://schemas.microsoft.com/office/drawing/2010/main" xmlns="">
                <a:solidFill>
                  <a:srgbClr val="FFFFFF"/>
                </a:solidFill>
              </a14:hiddenFill>
            </a:ext>
          </a:extLst>
        </p:spPr>
      </p:pic>
      <p:pic>
        <p:nvPicPr>
          <p:cNvPr id="12" name="Picture 9" descr="image of 6-inch bage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96112" y="3804101"/>
            <a:ext cx="2263775" cy="1885950"/>
          </a:xfrm>
          <a:prstGeom prst="rect">
            <a:avLst/>
          </a:prstGeom>
          <a:noFill/>
          <a:ln w="19050">
            <a:noFill/>
            <a:miter lim="800000"/>
            <a:headEnd/>
            <a:tailEnd/>
          </a:ln>
          <a:extLst>
            <a:ext uri="{909E8E84-426E-40dd-AFC4-6F175D3DCCD1}">
              <a14:hiddenFill xmlns:a14="http://schemas.microsoft.com/office/drawing/2010/main" xmlns="">
                <a:solidFill>
                  <a:srgbClr val="FFFFFF"/>
                </a:solidFill>
              </a14:hiddenFill>
            </a:ext>
          </a:extLst>
        </p:spPr>
      </p:pic>
      <p:sp>
        <p:nvSpPr>
          <p:cNvPr id="9" name="Slide Number Placeholder 8"/>
          <p:cNvSpPr>
            <a:spLocks noGrp="1"/>
          </p:cNvSpPr>
          <p:nvPr>
            <p:ph type="sldNum" sz="quarter" idx="10"/>
          </p:nvPr>
        </p:nvSpPr>
        <p:spPr/>
        <p:txBody>
          <a:bodyPr/>
          <a:lstStyle/>
          <a:p>
            <a:fld id="{FB552FFE-7ABE-4200-BFF3-6AF0DB0BECEF}" type="slidenum">
              <a:rPr lang="en-US" smtClean="0"/>
              <a:pPr/>
              <a:t>5</a:t>
            </a:fld>
            <a:endParaRPr lang="en-US"/>
          </a:p>
        </p:txBody>
      </p:sp>
      <p:sp>
        <p:nvSpPr>
          <p:cNvPr id="10" name="TextBox 9"/>
          <p:cNvSpPr txBox="1"/>
          <p:nvPr/>
        </p:nvSpPr>
        <p:spPr>
          <a:xfrm>
            <a:off x="1730376" y="5877406"/>
            <a:ext cx="7696200" cy="461665"/>
          </a:xfrm>
          <a:prstGeom prst="rect">
            <a:avLst/>
          </a:prstGeom>
          <a:noFill/>
        </p:spPr>
        <p:txBody>
          <a:bodyPr wrap="square" rtlCol="0">
            <a:spAutoFit/>
          </a:bodyPr>
          <a:lstStyle/>
          <a:p>
            <a:pPr algn="ctr"/>
            <a:r>
              <a:rPr lang="en-US" sz="2400" b="1" dirty="0"/>
              <a:t>Calorie Difference:   210 Calories</a:t>
            </a:r>
          </a:p>
        </p:txBody>
      </p:sp>
    </p:spTree>
    <p:extLst>
      <p:ext uri="{BB962C8B-B14F-4D97-AF65-F5344CB8AC3E}">
        <p14:creationId xmlns:p14="http://schemas.microsoft.com/office/powerpoint/2010/main" val="191316285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6019800" y="1981200"/>
            <a:ext cx="4267200" cy="4648200"/>
          </a:xfrm>
        </p:spPr>
        <p:txBody>
          <a:bodyPr/>
          <a:lstStyle/>
          <a:p>
            <a:pPr>
              <a:spcBef>
                <a:spcPts val="0"/>
              </a:spcBef>
              <a:spcAft>
                <a:spcPts val="2400"/>
              </a:spcAft>
              <a:defRPr/>
            </a:pPr>
            <a:r>
              <a:rPr lang="en-US" dirty="0">
                <a:solidFill>
                  <a:srgbClr val="342F2D"/>
                </a:solidFill>
              </a:rPr>
              <a:t>55 minutes of walking</a:t>
            </a:r>
          </a:p>
          <a:p>
            <a:pPr>
              <a:spcBef>
                <a:spcPts val="0"/>
              </a:spcBef>
              <a:spcAft>
                <a:spcPts val="2400"/>
              </a:spcAft>
              <a:defRPr/>
            </a:pPr>
            <a:r>
              <a:rPr lang="en-US" dirty="0">
                <a:solidFill>
                  <a:srgbClr val="342F2D"/>
                </a:solidFill>
              </a:rPr>
              <a:t>30 minutes of cycling</a:t>
            </a:r>
          </a:p>
          <a:p>
            <a:pPr>
              <a:spcBef>
                <a:spcPts val="0"/>
              </a:spcBef>
              <a:spcAft>
                <a:spcPts val="2400"/>
              </a:spcAft>
              <a:defRPr/>
            </a:pPr>
            <a:r>
              <a:rPr lang="en-US" dirty="0">
                <a:solidFill>
                  <a:srgbClr val="342F2D"/>
                </a:solidFill>
              </a:rPr>
              <a:t>23 minutes of jogging</a:t>
            </a:r>
          </a:p>
          <a:p>
            <a:pPr>
              <a:spcBef>
                <a:spcPts val="0"/>
              </a:spcBef>
              <a:spcAft>
                <a:spcPts val="2400"/>
              </a:spcAft>
              <a:defRPr/>
            </a:pPr>
            <a:r>
              <a:rPr lang="en-US" dirty="0">
                <a:solidFill>
                  <a:srgbClr val="342F2D"/>
                </a:solidFill>
              </a:rPr>
              <a:t>17 minutes of swimming</a:t>
            </a:r>
          </a:p>
          <a:p>
            <a:endParaRPr lang="en-US" dirty="0"/>
          </a:p>
        </p:txBody>
      </p:sp>
      <p:sp>
        <p:nvSpPr>
          <p:cNvPr id="7" name="Title 6"/>
          <p:cNvSpPr>
            <a:spLocks noGrp="1"/>
          </p:cNvSpPr>
          <p:nvPr>
            <p:ph type="title"/>
          </p:nvPr>
        </p:nvSpPr>
        <p:spPr/>
        <p:txBody>
          <a:bodyPr/>
          <a:lstStyle/>
          <a:p>
            <a:r>
              <a:rPr lang="en-US" dirty="0" smtClean="0"/>
              <a:t>200 Calories</a:t>
            </a:r>
            <a:endParaRPr lang="en-US" dirty="0"/>
          </a:p>
        </p:txBody>
      </p:sp>
      <p:pic>
        <p:nvPicPr>
          <p:cNvPr id="9" name="Picture 5" descr="kids runni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1" y="1981201"/>
            <a:ext cx="4008879" cy="300978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455229066"/>
      </p:ext>
    </p:extLst>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a:xfrm>
            <a:off x="-229551" y="232918"/>
            <a:ext cx="8995864" cy="1143000"/>
          </a:xfrm>
        </p:spPr>
        <p:txBody>
          <a:bodyPr/>
          <a:lstStyle/>
          <a:p>
            <a:r>
              <a:rPr lang="en-US" sz="4000" dirty="0"/>
              <a:t>       Moving Forward, </a:t>
            </a:r>
            <a:r>
              <a:rPr lang="en-US" sz="4000" dirty="0" smtClean="0"/>
              <a:t>Reversing </a:t>
            </a:r>
            <a:r>
              <a:rPr lang="en-US" sz="4000" dirty="0"/>
              <a:t>the Trend</a:t>
            </a:r>
          </a:p>
        </p:txBody>
      </p:sp>
      <p:sp>
        <p:nvSpPr>
          <p:cNvPr id="24579" name="TextBox 2"/>
          <p:cNvSpPr txBox="1">
            <a:spLocks noChangeArrowheads="1"/>
          </p:cNvSpPr>
          <p:nvPr/>
        </p:nvSpPr>
        <p:spPr bwMode="auto">
          <a:xfrm>
            <a:off x="2608263" y="1981200"/>
            <a:ext cx="7200900" cy="3232150"/>
          </a:xfrm>
          <a:prstGeom prst="rect">
            <a:avLst/>
          </a:prstGeom>
          <a:noFill/>
          <a:ln w="9525">
            <a:noFill/>
            <a:miter lim="800000"/>
            <a:headEnd/>
            <a:tailEnd/>
          </a:ln>
        </p:spPr>
        <p:txBody>
          <a:bodyPr>
            <a:spAutoFit/>
          </a:bodyPr>
          <a:lstStyle/>
          <a:p>
            <a:pPr fontAlgn="base">
              <a:spcBef>
                <a:spcPct val="0"/>
              </a:spcBef>
              <a:spcAft>
                <a:spcPct val="0"/>
              </a:spcAft>
            </a:pPr>
            <a:r>
              <a:rPr lang="en-US" sz="2400" dirty="0">
                <a:solidFill>
                  <a:prstClr val="black"/>
                </a:solidFill>
                <a:latin typeface="Arial" pitchFamily="34" charset="0"/>
              </a:rPr>
              <a:t>“ … we know the cure for this. This isn't like putting a man on the moon or inventing the Internet - it doesn't take some stroke of genius or feat of technology. ... Rarely in the history of this country have we encountered a problem of such magnitude and consequence that is so eminently solvable.” </a:t>
            </a:r>
          </a:p>
          <a:p>
            <a:pPr fontAlgn="base">
              <a:spcBef>
                <a:spcPct val="0"/>
              </a:spcBef>
              <a:spcAft>
                <a:spcPct val="0"/>
              </a:spcAft>
            </a:pPr>
            <a:endParaRPr lang="en-US" sz="2400" dirty="0">
              <a:solidFill>
                <a:prstClr val="black"/>
              </a:solidFill>
              <a:latin typeface="Arial" pitchFamily="34" charset="0"/>
            </a:endParaRPr>
          </a:p>
          <a:p>
            <a:pPr algn="r" fontAlgn="base">
              <a:spcBef>
                <a:spcPct val="0"/>
              </a:spcBef>
              <a:spcAft>
                <a:spcPct val="0"/>
              </a:spcAft>
            </a:pPr>
            <a:r>
              <a:rPr lang="en-US" i="1" dirty="0">
                <a:solidFill>
                  <a:prstClr val="black"/>
                </a:solidFill>
                <a:latin typeface="Arial" pitchFamily="34" charset="0"/>
              </a:rPr>
              <a:t>Michelle Obama</a:t>
            </a:r>
            <a:br>
              <a:rPr lang="en-US" i="1" dirty="0">
                <a:solidFill>
                  <a:prstClr val="black"/>
                </a:solidFill>
                <a:latin typeface="Arial" pitchFamily="34" charset="0"/>
              </a:rPr>
            </a:br>
            <a:r>
              <a:rPr lang="en-US" i="1" dirty="0">
                <a:solidFill>
                  <a:prstClr val="black"/>
                </a:solidFill>
                <a:latin typeface="Arial" pitchFamily="34" charset="0"/>
              </a:rPr>
              <a:t>February 9, 2010</a:t>
            </a:r>
          </a:p>
        </p:txBody>
      </p:sp>
      <p:pic>
        <p:nvPicPr>
          <p:cNvPr id="24580" name="Picture 2" descr="Let's Move! Logo"/>
          <p:cNvPicPr>
            <a:picLocks noChangeAspect="1" noChangeArrowheads="1"/>
          </p:cNvPicPr>
          <p:nvPr/>
        </p:nvPicPr>
        <p:blipFill>
          <a:blip r:embed="rId3" cstate="print"/>
          <a:srcRect/>
          <a:stretch>
            <a:fillRect/>
          </a:stretch>
        </p:blipFill>
        <p:spPr bwMode="auto">
          <a:xfrm>
            <a:off x="1524001" y="4613276"/>
            <a:ext cx="3097213" cy="2244725"/>
          </a:xfrm>
          <a:prstGeom prst="rect">
            <a:avLst/>
          </a:prstGeom>
          <a:noFill/>
          <a:ln w="9525">
            <a:noFill/>
            <a:miter lim="800000"/>
            <a:headEnd/>
            <a:tailEnd/>
          </a:ln>
        </p:spPr>
      </p:pic>
    </p:spTree>
    <p:extLst>
      <p:ext uri="{BB962C8B-B14F-4D97-AF65-F5344CB8AC3E}">
        <p14:creationId xmlns:p14="http://schemas.microsoft.com/office/powerpoint/2010/main" val="699356406"/>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Let’s Move! Child Care Overview</a:t>
            </a:r>
            <a:endParaRPr lang="en-US" dirty="0"/>
          </a:p>
        </p:txBody>
      </p:sp>
      <p:sp>
        <p:nvSpPr>
          <p:cNvPr id="6" name="Content Placeholder 5"/>
          <p:cNvSpPr>
            <a:spLocks noGrp="1"/>
          </p:cNvSpPr>
          <p:nvPr>
            <p:ph sz="quarter" idx="1"/>
          </p:nvPr>
        </p:nvSpPr>
        <p:spPr>
          <a:xfrm>
            <a:off x="6455664" y="1781299"/>
            <a:ext cx="5029200" cy="5076701"/>
          </a:xfrm>
        </p:spPr>
        <p:txBody>
          <a:bodyPr>
            <a:normAutofit lnSpcReduction="10000"/>
          </a:bodyPr>
          <a:lstStyle/>
          <a:p>
            <a:pPr>
              <a:spcAft>
                <a:spcPts val="600"/>
              </a:spcAft>
            </a:pPr>
            <a:r>
              <a:rPr lang="en-US" sz="2600" dirty="0"/>
              <a:t>One component of the First Lady’s Let’s Move! initiative to solve the obesity problem</a:t>
            </a:r>
          </a:p>
          <a:p>
            <a:pPr>
              <a:spcAft>
                <a:spcPts val="600"/>
              </a:spcAft>
            </a:pPr>
            <a:r>
              <a:rPr lang="en-US" sz="2600" dirty="0"/>
              <a:t>Supports </a:t>
            </a:r>
            <a:r>
              <a:rPr lang="en-US" sz="2600" dirty="0" smtClean="0"/>
              <a:t>ECE providers </a:t>
            </a:r>
            <a:r>
              <a:rPr lang="en-US" sz="2600" dirty="0"/>
              <a:t>to adopt best practices in 5 goal </a:t>
            </a:r>
            <a:r>
              <a:rPr lang="en-US" sz="2600" dirty="0" smtClean="0"/>
              <a:t>areas through free resources and interactive, online tools</a:t>
            </a:r>
            <a:endParaRPr lang="en-US" sz="2600" dirty="0"/>
          </a:p>
          <a:p>
            <a:pPr>
              <a:spcAft>
                <a:spcPts val="600"/>
              </a:spcAft>
            </a:pPr>
            <a:r>
              <a:rPr lang="en-US" sz="2600" dirty="0" smtClean="0"/>
              <a:t>Core self-assessment tool (LMCC Checklist Quiz) and interactive action planning tool</a:t>
            </a:r>
          </a:p>
          <a:p>
            <a:pPr>
              <a:spcAft>
                <a:spcPts val="600"/>
              </a:spcAft>
            </a:pPr>
            <a:r>
              <a:rPr lang="en-US" sz="2600" dirty="0" smtClean="0"/>
              <a:t>Recognizes </a:t>
            </a:r>
            <a:r>
              <a:rPr lang="en-US" sz="2600" dirty="0"/>
              <a:t>providers who meet best practices</a:t>
            </a:r>
          </a:p>
          <a:p>
            <a:pPr marL="0" indent="0">
              <a:buNone/>
            </a:pPr>
            <a:endParaRPr lang="en-US" dirty="0"/>
          </a:p>
        </p:txBody>
      </p:sp>
      <p:pic>
        <p:nvPicPr>
          <p:cNvPr id="3" name="Picture 2"/>
          <p:cNvPicPr>
            <a:picLocks noChangeAspect="1"/>
          </p:cNvPicPr>
          <p:nvPr/>
        </p:nvPicPr>
        <p:blipFill>
          <a:blip r:embed="rId3"/>
          <a:stretch>
            <a:fillRect/>
          </a:stretch>
        </p:blipFill>
        <p:spPr>
          <a:xfrm>
            <a:off x="267928" y="1774663"/>
            <a:ext cx="5980472" cy="4224528"/>
          </a:xfrm>
          <a:prstGeom prst="rect">
            <a:avLst/>
          </a:prstGeom>
        </p:spPr>
      </p:pic>
      <p:sp>
        <p:nvSpPr>
          <p:cNvPr id="4" name="TextBox 3"/>
          <p:cNvSpPr txBox="1"/>
          <p:nvPr/>
        </p:nvSpPr>
        <p:spPr>
          <a:xfrm>
            <a:off x="549470" y="5999191"/>
            <a:ext cx="5698930" cy="523220"/>
          </a:xfrm>
          <a:prstGeom prst="rect">
            <a:avLst/>
          </a:prstGeom>
          <a:noFill/>
        </p:spPr>
        <p:txBody>
          <a:bodyPr wrap="square" rtlCol="0">
            <a:spAutoFit/>
          </a:bodyPr>
          <a:lstStyle/>
          <a:p>
            <a:r>
              <a:rPr lang="en-US" sz="2800" dirty="0" smtClean="0"/>
              <a:t>www.healthykidshealthyfuture.org</a:t>
            </a:r>
            <a:endParaRPr lang="en-US" sz="2800" dirty="0"/>
          </a:p>
        </p:txBody>
      </p:sp>
    </p:spTree>
    <p:extLst>
      <p:ext uri="{BB962C8B-B14F-4D97-AF65-F5344CB8AC3E}">
        <p14:creationId xmlns:p14="http://schemas.microsoft.com/office/powerpoint/2010/main" val="823062058"/>
      </p:ext>
    </p:extLst>
  </p:cSld>
  <p:clrMapOvr>
    <a:masterClrMapping/>
  </p:clrMapOvr>
  <p:transition>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ounded Rectangle 3"/>
          <p:cNvSpPr/>
          <p:nvPr/>
        </p:nvSpPr>
        <p:spPr>
          <a:xfrm>
            <a:off x="1676400" y="2971800"/>
            <a:ext cx="1752600" cy="1217714"/>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2400" b="1" dirty="0">
                <a:solidFill>
                  <a:srgbClr val="0070C0"/>
                </a:solidFill>
              </a:rPr>
              <a:t>Sign up</a:t>
            </a:r>
          </a:p>
        </p:txBody>
      </p:sp>
      <p:sp>
        <p:nvSpPr>
          <p:cNvPr id="5" name="Rounded Rectangle 4"/>
          <p:cNvSpPr/>
          <p:nvPr/>
        </p:nvSpPr>
        <p:spPr>
          <a:xfrm>
            <a:off x="3962400" y="2971800"/>
            <a:ext cx="1752600" cy="1217714"/>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2400" b="1" dirty="0">
                <a:solidFill>
                  <a:srgbClr val="0070C0"/>
                </a:solidFill>
              </a:rPr>
              <a:t>Take Checklist Quiz</a:t>
            </a:r>
          </a:p>
        </p:txBody>
      </p:sp>
      <p:sp>
        <p:nvSpPr>
          <p:cNvPr id="6" name="Rounded Rectangle 5"/>
          <p:cNvSpPr/>
          <p:nvPr/>
        </p:nvSpPr>
        <p:spPr>
          <a:xfrm>
            <a:off x="6172200" y="2983182"/>
            <a:ext cx="1752600" cy="1217714"/>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2400" b="1" dirty="0">
                <a:solidFill>
                  <a:srgbClr val="0070C0"/>
                </a:solidFill>
              </a:rPr>
              <a:t>Meet all best practices?</a:t>
            </a:r>
          </a:p>
        </p:txBody>
      </p:sp>
      <p:sp>
        <p:nvSpPr>
          <p:cNvPr id="7" name="Rounded Rectangle 6"/>
          <p:cNvSpPr/>
          <p:nvPr/>
        </p:nvSpPr>
        <p:spPr>
          <a:xfrm>
            <a:off x="7391400" y="609600"/>
            <a:ext cx="3124200" cy="1900535"/>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2400" b="1" dirty="0">
                <a:solidFill>
                  <a:srgbClr val="0070C0"/>
                </a:solidFill>
              </a:rPr>
              <a:t>Become a Recognized Let’s Move! Child Care Provider &amp; celebrate your success!</a:t>
            </a:r>
          </a:p>
        </p:txBody>
      </p:sp>
      <p:sp>
        <p:nvSpPr>
          <p:cNvPr id="8" name="Rounded Rectangle 7"/>
          <p:cNvSpPr/>
          <p:nvPr/>
        </p:nvSpPr>
        <p:spPr>
          <a:xfrm>
            <a:off x="8382000" y="4421086"/>
            <a:ext cx="1752600" cy="1217714"/>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2400" b="1" dirty="0">
                <a:solidFill>
                  <a:srgbClr val="0070C0"/>
                </a:solidFill>
              </a:rPr>
              <a:t>Build action plan</a:t>
            </a:r>
          </a:p>
        </p:txBody>
      </p:sp>
      <p:sp>
        <p:nvSpPr>
          <p:cNvPr id="9" name="Rounded Rectangle 8"/>
          <p:cNvSpPr/>
          <p:nvPr/>
        </p:nvSpPr>
        <p:spPr>
          <a:xfrm>
            <a:off x="5327374" y="5181997"/>
            <a:ext cx="2186609" cy="1230568"/>
          </a:xfrm>
          <a:prstGeom prst="roundRect">
            <a:avLst/>
          </a:prstGeom>
          <a:ln>
            <a:solidFill>
              <a:srgbClr val="00B0F0"/>
            </a:solidFill>
          </a:ln>
        </p:spPr>
        <p:style>
          <a:lnRef idx="2">
            <a:schemeClr val="accent6"/>
          </a:lnRef>
          <a:fillRef idx="1">
            <a:schemeClr val="lt1"/>
          </a:fillRef>
          <a:effectRef idx="0">
            <a:schemeClr val="accent6"/>
          </a:effectRef>
          <a:fontRef idx="minor">
            <a:schemeClr val="dk1"/>
          </a:fontRef>
        </p:style>
        <p:txBody>
          <a:bodyPr rtlCol="0" anchor="ctr"/>
          <a:lstStyle/>
          <a:p>
            <a:pPr algn="ctr" fontAlgn="base">
              <a:spcBef>
                <a:spcPct val="0"/>
              </a:spcBef>
              <a:spcAft>
                <a:spcPct val="0"/>
              </a:spcAft>
            </a:pPr>
            <a:r>
              <a:rPr lang="en-US" sz="2400" b="1" dirty="0">
                <a:solidFill>
                  <a:srgbClr val="0070C0"/>
                </a:solidFill>
              </a:rPr>
              <a:t>Make </a:t>
            </a:r>
            <a:r>
              <a:rPr lang="en-US" sz="2400" b="1" dirty="0" smtClean="0">
                <a:solidFill>
                  <a:srgbClr val="0070C0"/>
                </a:solidFill>
              </a:rPr>
              <a:t>program improvements</a:t>
            </a:r>
            <a:endParaRPr lang="en-US" sz="2400" b="1" dirty="0">
              <a:solidFill>
                <a:srgbClr val="0070C0"/>
              </a:solidFill>
            </a:endParaRPr>
          </a:p>
        </p:txBody>
      </p:sp>
      <p:sp>
        <p:nvSpPr>
          <p:cNvPr id="10" name="Right Arrow 9"/>
          <p:cNvSpPr/>
          <p:nvPr/>
        </p:nvSpPr>
        <p:spPr>
          <a:xfrm>
            <a:off x="3557649" y="3418014"/>
            <a:ext cx="304800" cy="325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1" name="Right Arrow 10"/>
          <p:cNvSpPr/>
          <p:nvPr/>
        </p:nvSpPr>
        <p:spPr>
          <a:xfrm>
            <a:off x="5791200" y="3429396"/>
            <a:ext cx="304800" cy="325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2" name="Right Arrow 11"/>
          <p:cNvSpPr/>
          <p:nvPr/>
        </p:nvSpPr>
        <p:spPr>
          <a:xfrm rot="19338462">
            <a:off x="7884226" y="2646514"/>
            <a:ext cx="304800" cy="325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3" name="Right Arrow 12"/>
          <p:cNvSpPr/>
          <p:nvPr/>
        </p:nvSpPr>
        <p:spPr>
          <a:xfrm rot="1868772">
            <a:off x="7986955" y="4115134"/>
            <a:ext cx="304800" cy="325287"/>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14" name="TextBox 13"/>
          <p:cNvSpPr txBox="1"/>
          <p:nvPr/>
        </p:nvSpPr>
        <p:spPr>
          <a:xfrm>
            <a:off x="7010400" y="2510136"/>
            <a:ext cx="1371600" cy="461665"/>
          </a:xfrm>
          <a:prstGeom prst="rect">
            <a:avLst/>
          </a:prstGeom>
          <a:noFill/>
        </p:spPr>
        <p:txBody>
          <a:bodyPr wrap="square" rtlCol="0">
            <a:spAutoFit/>
          </a:bodyPr>
          <a:lstStyle/>
          <a:p>
            <a:pPr fontAlgn="base">
              <a:spcBef>
                <a:spcPct val="0"/>
              </a:spcBef>
              <a:spcAft>
                <a:spcPct val="0"/>
              </a:spcAft>
            </a:pPr>
            <a:r>
              <a:rPr lang="en-US" sz="2400" b="1" dirty="0">
                <a:solidFill>
                  <a:srgbClr val="FF0000"/>
                </a:solidFill>
                <a:latin typeface="Arial" pitchFamily="34" charset="0"/>
              </a:rPr>
              <a:t>Yes</a:t>
            </a:r>
          </a:p>
        </p:txBody>
      </p:sp>
      <p:sp>
        <p:nvSpPr>
          <p:cNvPr id="15" name="TextBox 14"/>
          <p:cNvSpPr txBox="1"/>
          <p:nvPr/>
        </p:nvSpPr>
        <p:spPr>
          <a:xfrm>
            <a:off x="7086600" y="4191001"/>
            <a:ext cx="1371600" cy="461665"/>
          </a:xfrm>
          <a:prstGeom prst="rect">
            <a:avLst/>
          </a:prstGeom>
          <a:noFill/>
        </p:spPr>
        <p:txBody>
          <a:bodyPr wrap="square" rtlCol="0">
            <a:spAutoFit/>
          </a:bodyPr>
          <a:lstStyle/>
          <a:p>
            <a:pPr fontAlgn="base">
              <a:spcBef>
                <a:spcPct val="0"/>
              </a:spcBef>
              <a:spcAft>
                <a:spcPct val="0"/>
              </a:spcAft>
            </a:pPr>
            <a:r>
              <a:rPr lang="en-US" sz="2400" b="1" dirty="0">
                <a:solidFill>
                  <a:srgbClr val="FF0000"/>
                </a:solidFill>
                <a:latin typeface="Arial" pitchFamily="34" charset="0"/>
              </a:rPr>
              <a:t>No</a:t>
            </a:r>
          </a:p>
        </p:txBody>
      </p:sp>
      <p:sp>
        <p:nvSpPr>
          <p:cNvPr id="16" name="Bent Arrow 15"/>
          <p:cNvSpPr/>
          <p:nvPr/>
        </p:nvSpPr>
        <p:spPr>
          <a:xfrm rot="10800000">
            <a:off x="7583556" y="5714999"/>
            <a:ext cx="1750944" cy="609601"/>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sp>
        <p:nvSpPr>
          <p:cNvPr id="17" name="Bent Arrow 16"/>
          <p:cNvSpPr/>
          <p:nvPr/>
        </p:nvSpPr>
        <p:spPr>
          <a:xfrm rot="16200000">
            <a:off x="3993726" y="4984326"/>
            <a:ext cx="1918549" cy="609600"/>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black"/>
              </a:solidFill>
            </a:endParaRPr>
          </a:p>
        </p:txBody>
      </p:sp>
      <p:sp>
        <p:nvSpPr>
          <p:cNvPr id="21" name="TextBox 20"/>
          <p:cNvSpPr txBox="1"/>
          <p:nvPr/>
        </p:nvSpPr>
        <p:spPr>
          <a:xfrm>
            <a:off x="4114800" y="6324601"/>
            <a:ext cx="5105400" cy="461665"/>
          </a:xfrm>
          <a:prstGeom prst="rect">
            <a:avLst/>
          </a:prstGeom>
          <a:noFill/>
        </p:spPr>
        <p:txBody>
          <a:bodyPr wrap="square" rtlCol="0">
            <a:spAutoFit/>
          </a:bodyPr>
          <a:lstStyle/>
          <a:p>
            <a:pPr fontAlgn="base">
              <a:spcBef>
                <a:spcPct val="0"/>
              </a:spcBef>
              <a:spcAft>
                <a:spcPct val="0"/>
              </a:spcAft>
            </a:pPr>
            <a:r>
              <a:rPr lang="en-US" sz="2400" b="1" dirty="0">
                <a:solidFill>
                  <a:srgbClr val="FF0000"/>
                </a:solidFill>
                <a:latin typeface="Arial" pitchFamily="34" charset="0"/>
              </a:rPr>
              <a:t>Use free online resources &amp; tips</a:t>
            </a:r>
          </a:p>
        </p:txBody>
      </p:sp>
      <p:sp>
        <p:nvSpPr>
          <p:cNvPr id="3" name="Title 2"/>
          <p:cNvSpPr>
            <a:spLocks noGrp="1"/>
          </p:cNvSpPr>
          <p:nvPr>
            <p:ph type="title"/>
          </p:nvPr>
        </p:nvSpPr>
        <p:spPr/>
        <p:txBody>
          <a:bodyPr/>
          <a:lstStyle/>
          <a:p>
            <a:r>
              <a:rPr lang="en-US" dirty="0" smtClean="0"/>
              <a:t>Simple Steps</a:t>
            </a:r>
            <a:endParaRPr lang="en-US" dirty="0"/>
          </a:p>
        </p:txBody>
      </p:sp>
    </p:spTree>
    <p:extLst>
      <p:ext uri="{BB962C8B-B14F-4D97-AF65-F5344CB8AC3E}">
        <p14:creationId xmlns:p14="http://schemas.microsoft.com/office/powerpoint/2010/main" val="3391142359"/>
      </p:ext>
    </p:extLst>
  </p:cSld>
  <p:clrMapOvr>
    <a:masterClrMapping/>
  </p:clrMapOvr>
  <p:transition>
    <p:fade/>
  </p:transition>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_rels/theme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Median">
  <a:themeElements>
    <a:clrScheme name="Custom 5">
      <a:dk1>
        <a:sysClr val="windowText" lastClr="000000"/>
      </a:dk1>
      <a:lt1>
        <a:sysClr val="window" lastClr="FFFFFF"/>
      </a:lt1>
      <a:dk2>
        <a:srgbClr val="106485"/>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2.xml><?xml version="1.0" encoding="utf-8"?>
<a:theme xmlns:a="http://schemas.openxmlformats.org/drawingml/2006/main" name="1_Median">
  <a:themeElements>
    <a:clrScheme name="Custom 5">
      <a:dk1>
        <a:sysClr val="windowText" lastClr="000000"/>
      </a:dk1>
      <a:lt1>
        <a:sysClr val="window" lastClr="FFFFFF"/>
      </a:lt1>
      <a:dk2>
        <a:srgbClr val="106485"/>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2_Median">
  <a:themeElements>
    <a:clrScheme name="Custom 5">
      <a:dk1>
        <a:sysClr val="windowText" lastClr="000000"/>
      </a:dk1>
      <a:lt1>
        <a:sysClr val="window" lastClr="FFFFFF"/>
      </a:lt1>
      <a:dk2>
        <a:srgbClr val="106485"/>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4.xml><?xml version="1.0" encoding="utf-8"?>
<a:theme xmlns:a="http://schemas.openxmlformats.org/drawingml/2006/main" name="3_Median">
  <a:themeElements>
    <a:clrScheme name="Custom 5">
      <a:dk1>
        <a:sysClr val="windowText" lastClr="000000"/>
      </a:dk1>
      <a:lt1>
        <a:sysClr val="window" lastClr="FFFFFF"/>
      </a:lt1>
      <a:dk2>
        <a:srgbClr val="106485"/>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5.xml><?xml version="1.0" encoding="utf-8"?>
<a:theme xmlns:a="http://schemas.openxmlformats.org/drawingml/2006/main" name="4_Median">
  <a:themeElements>
    <a:clrScheme name="Custom 5">
      <a:dk1>
        <a:sysClr val="windowText" lastClr="000000"/>
      </a:dk1>
      <a:lt1>
        <a:sysClr val="window" lastClr="FFFFFF"/>
      </a:lt1>
      <a:dk2>
        <a:srgbClr val="106485"/>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6.xml><?xml version="1.0" encoding="utf-8"?>
<a:theme xmlns:a="http://schemas.openxmlformats.org/drawingml/2006/main" name="5_Median">
  <a:themeElements>
    <a:clrScheme name="Custom 5">
      <a:dk1>
        <a:sysClr val="windowText" lastClr="000000"/>
      </a:dk1>
      <a:lt1>
        <a:sysClr val="window" lastClr="FFFFFF"/>
      </a:lt1>
      <a:dk2>
        <a:srgbClr val="106485"/>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Custom 5">
    <a:dk1>
      <a:sysClr val="windowText" lastClr="000000"/>
    </a:dk1>
    <a:lt1>
      <a:sysClr val="window" lastClr="FFFFFF"/>
    </a:lt1>
    <a:dk2>
      <a:srgbClr val="106485"/>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2.xml><?xml version="1.0" encoding="utf-8"?>
<a:themeOverride xmlns:a="http://schemas.openxmlformats.org/drawingml/2006/main">
  <a:clrScheme name="Custom 5">
    <a:dk1>
      <a:sysClr val="windowText" lastClr="000000"/>
    </a:dk1>
    <a:lt1>
      <a:sysClr val="window" lastClr="FFFFFF"/>
    </a:lt1>
    <a:dk2>
      <a:srgbClr val="106485"/>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3.xml><?xml version="1.0" encoding="utf-8"?>
<a:themeOverride xmlns:a="http://schemas.openxmlformats.org/drawingml/2006/main">
  <a:clrScheme name="Custom 5">
    <a:dk1>
      <a:sysClr val="windowText" lastClr="000000"/>
    </a:dk1>
    <a:lt1>
      <a:sysClr val="window" lastClr="FFFFFF"/>
    </a:lt1>
    <a:dk2>
      <a:srgbClr val="106485"/>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4.xml><?xml version="1.0" encoding="utf-8"?>
<a:themeOverride xmlns:a="http://schemas.openxmlformats.org/drawingml/2006/main">
  <a:clrScheme name="Custom 5">
    <a:dk1>
      <a:sysClr val="windowText" lastClr="000000"/>
    </a:dk1>
    <a:lt1>
      <a:sysClr val="window" lastClr="FFFFFF"/>
    </a:lt1>
    <a:dk2>
      <a:srgbClr val="106485"/>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5.xml><?xml version="1.0" encoding="utf-8"?>
<a:themeOverride xmlns:a="http://schemas.openxmlformats.org/drawingml/2006/main">
  <a:clrScheme name="Custom 5">
    <a:dk1>
      <a:sysClr val="windowText" lastClr="000000"/>
    </a:dk1>
    <a:lt1>
      <a:sysClr val="window" lastClr="FFFFFF"/>
    </a:lt1>
    <a:dk2>
      <a:srgbClr val="106485"/>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ppt/theme/themeOverride6.xml><?xml version="1.0" encoding="utf-8"?>
<a:themeOverride xmlns:a="http://schemas.openxmlformats.org/drawingml/2006/main">
  <a:clrScheme name="Custom 5">
    <a:dk1>
      <a:sysClr val="windowText" lastClr="000000"/>
    </a:dk1>
    <a:lt1>
      <a:sysClr val="window" lastClr="FFFFFF"/>
    </a:lt1>
    <a:dk2>
      <a:srgbClr val="106485"/>
    </a:dk2>
    <a:lt2>
      <a:srgbClr val="DEF5FA"/>
    </a:lt2>
    <a:accent1>
      <a:srgbClr val="2DA2BF"/>
    </a:accent1>
    <a:accent2>
      <a:srgbClr val="DA1F28"/>
    </a:accent2>
    <a:accent3>
      <a:srgbClr val="EB641B"/>
    </a:accent3>
    <a:accent4>
      <a:srgbClr val="39639D"/>
    </a:accent4>
    <a:accent5>
      <a:srgbClr val="474B78"/>
    </a:accent5>
    <a:accent6>
      <a:srgbClr val="7D3C4A"/>
    </a:accent6>
    <a:hlink>
      <a:srgbClr val="FF8119"/>
    </a:hlink>
    <a:folHlink>
      <a:srgbClr val="44B9E8"/>
    </a:folHlink>
  </a:clrScheme>
</a:themeOverride>
</file>

<file path=docProps/app.xml><?xml version="1.0" encoding="utf-8"?>
<Properties xmlns="http://schemas.openxmlformats.org/officeDocument/2006/extended-properties" xmlns:vt="http://schemas.openxmlformats.org/officeDocument/2006/docPropsVTypes">
  <TotalTime>294</TotalTime>
  <Words>1981</Words>
  <Application>Microsoft Office PowerPoint</Application>
  <PresentationFormat>Widescreen</PresentationFormat>
  <Paragraphs>322</Paragraphs>
  <Slides>38</Slides>
  <Notes>27</Notes>
  <HiddenSlides>0</HiddenSlides>
  <MMClips>0</MMClips>
  <ScaleCrop>false</ScaleCrop>
  <HeadingPairs>
    <vt:vector size="6" baseType="variant">
      <vt:variant>
        <vt:lpstr>Fonts Used</vt:lpstr>
      </vt:variant>
      <vt:variant>
        <vt:i4>8</vt:i4>
      </vt:variant>
      <vt:variant>
        <vt:lpstr>Theme</vt:lpstr>
      </vt:variant>
      <vt:variant>
        <vt:i4>6</vt:i4>
      </vt:variant>
      <vt:variant>
        <vt:lpstr>Slide Titles</vt:lpstr>
      </vt:variant>
      <vt:variant>
        <vt:i4>38</vt:i4>
      </vt:variant>
    </vt:vector>
  </HeadingPairs>
  <TitlesOfParts>
    <vt:vector size="52" baseType="lpstr">
      <vt:lpstr>Arial</vt:lpstr>
      <vt:lpstr>Calibri</vt:lpstr>
      <vt:lpstr>Courier New</vt:lpstr>
      <vt:lpstr>Franklin Gothic Book</vt:lpstr>
      <vt:lpstr>Myriad Pro</vt:lpstr>
      <vt:lpstr>Tw Cen MT</vt:lpstr>
      <vt:lpstr>Wingdings</vt:lpstr>
      <vt:lpstr>Wingdings 2</vt:lpstr>
      <vt:lpstr>Median</vt:lpstr>
      <vt:lpstr>1_Median</vt:lpstr>
      <vt:lpstr>2_Median</vt:lpstr>
      <vt:lpstr>3_Median</vt:lpstr>
      <vt:lpstr>4_Median</vt:lpstr>
      <vt:lpstr>5_Median</vt:lpstr>
      <vt:lpstr> </vt:lpstr>
      <vt:lpstr>Childhood Obesity </vt:lpstr>
      <vt:lpstr>Why obesity prevention in child care and early education programs?</vt:lpstr>
      <vt:lpstr>Bagel</vt:lpstr>
      <vt:lpstr>Bagel</vt:lpstr>
      <vt:lpstr>200 Calories</vt:lpstr>
      <vt:lpstr>       Moving Forward, Reversing the Trend</vt:lpstr>
      <vt:lpstr>Let’s Move! Child Care Overview</vt:lpstr>
      <vt:lpstr>Simple Steps</vt:lpstr>
      <vt:lpstr>As of September 30, 2015</vt:lpstr>
      <vt:lpstr>Sign Up &amp; Let’s Move! Child Care Quiz</vt:lpstr>
      <vt:lpstr>Sign Up!</vt:lpstr>
      <vt:lpstr>Take the Checklist Quiz</vt:lpstr>
      <vt:lpstr>Checklist Quiz</vt:lpstr>
      <vt:lpstr>PowerPoint Presentation</vt:lpstr>
      <vt:lpstr>Sample Action Plan</vt:lpstr>
      <vt:lpstr>Be a Recognized LMCC Provider!</vt:lpstr>
      <vt:lpstr> Success Stories  </vt:lpstr>
      <vt:lpstr>Success Stories</vt:lpstr>
      <vt:lpstr>Physical Activity Best Practices</vt:lpstr>
      <vt:lpstr>Screen Time Best Practices</vt:lpstr>
      <vt:lpstr>Food Best Practices </vt:lpstr>
      <vt:lpstr>Beverages Best Practices </vt:lpstr>
      <vt:lpstr>Infant Feeding Best Practice </vt:lpstr>
      <vt:lpstr> Resources for 5 goal areas </vt:lpstr>
      <vt:lpstr>What Kind of Resources Can You Find?</vt:lpstr>
      <vt:lpstr>PowerPoint Presentation</vt:lpstr>
      <vt:lpstr>PowerPoint Presentation</vt:lpstr>
      <vt:lpstr>Penn State Better Kid Care</vt:lpstr>
      <vt:lpstr>PowerPoint Presentation</vt:lpstr>
      <vt:lpstr>PowerPoint Presentation</vt:lpstr>
      <vt:lpstr>Content of LMCC Lessons</vt:lpstr>
      <vt:lpstr>PowerPoint Presentation</vt:lpstr>
      <vt:lpstr>What states accept BKC modules for professional development credit?</vt:lpstr>
      <vt:lpstr>Pennsylvania BKC participation </vt:lpstr>
      <vt:lpstr>Slide sets for Trainers</vt:lpstr>
      <vt:lpstr>Put your thinking caps on!</vt:lpstr>
      <vt:lpstr>For more information</vt:lpstr>
    </vt:vector>
  </TitlesOfParts>
  <Company>Centers for Disease Control and Prevention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title>
  <dc:creator>Powell, Rachel M. (CDC/ONDIEH/NCCDPHP) (CTR)</dc:creator>
  <cp:lastModifiedBy>Powell, Rachel M. (CDC/ONDIEH/NCCDPHP) (CTR)</cp:lastModifiedBy>
  <cp:revision>46</cp:revision>
  <dcterms:created xsi:type="dcterms:W3CDTF">2015-05-28T18:16:15Z</dcterms:created>
  <dcterms:modified xsi:type="dcterms:W3CDTF">2015-10-21T15:48:19Z</dcterms:modified>
</cp:coreProperties>
</file>