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81" r:id="rId3"/>
    <p:sldId id="257" r:id="rId4"/>
    <p:sldId id="258" r:id="rId5"/>
    <p:sldId id="273" r:id="rId6"/>
    <p:sldId id="283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5" r:id="rId19"/>
    <p:sldId id="277" r:id="rId20"/>
    <p:sldId id="276" r:id="rId21"/>
    <p:sldId id="279" r:id="rId22"/>
    <p:sldId id="278" r:id="rId23"/>
    <p:sldId id="271" r:id="rId24"/>
    <p:sldId id="272" r:id="rId25"/>
    <p:sldId id="274" r:id="rId26"/>
    <p:sldId id="280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65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589E83-E405-4A5E-85AE-E47AF17DCA3E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9272B6-285D-4EBC-BEDB-1DB191B1AD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45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9E83-E405-4A5E-85AE-E47AF17DCA3E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72B6-285D-4EBC-BEDB-1DB191B1A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9E83-E405-4A5E-85AE-E47AF17DCA3E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72B6-285D-4EBC-BEDB-1DB191B1A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7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9E83-E405-4A5E-85AE-E47AF17DCA3E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72B6-285D-4EBC-BEDB-1DB191B1A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2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9E83-E405-4A5E-85AE-E47AF17DCA3E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72B6-285D-4EBC-BEDB-1DB191B1AD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32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9E83-E405-4A5E-85AE-E47AF17DCA3E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72B6-285D-4EBC-BEDB-1DB191B1A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9684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9E83-E405-4A5E-85AE-E47AF17DCA3E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72B6-285D-4EBC-BEDB-1DB191B1A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274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9E83-E405-4A5E-85AE-E47AF17DCA3E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72B6-285D-4EBC-BEDB-1DB191B1A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0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9E83-E405-4A5E-85AE-E47AF17DCA3E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72B6-285D-4EBC-BEDB-1DB191B1A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1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9E83-E405-4A5E-85AE-E47AF17DCA3E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72B6-285D-4EBC-BEDB-1DB191B1A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0401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9E83-E405-4A5E-85AE-E47AF17DCA3E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72B6-285D-4EBC-BEDB-1DB191B1A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6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6589E83-E405-4A5E-85AE-E47AF17DCA3E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B9272B6-285D-4EBC-BEDB-1DB191B1A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2500" dirty="0" smtClean="0"/>
              <a:t>MONITORING</a:t>
            </a:r>
            <a:endParaRPr lang="en-US" sz="1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Good, the Bad, and the Ugly…</a:t>
            </a:r>
          </a:p>
          <a:p>
            <a:endParaRPr lang="en-US" sz="4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010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86529"/>
            <a:ext cx="3931920" cy="17373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#2: Who Let the Dogs Out? </a:t>
            </a:r>
            <a:endParaRPr lang="en-US" sz="7200" b="1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64" b="23764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143000" y="2990087"/>
            <a:ext cx="3931920" cy="28803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Have you ever encountered a mean dog during your visits?</a:t>
            </a: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What did/would you do?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0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Our Suggestions: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600" dirty="0" smtClean="0">
                <a:solidFill>
                  <a:schemeClr val="tx1"/>
                </a:solidFill>
              </a:rPr>
              <a:t> “Put Away Policy”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Ask before visiting new providers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Call provider from car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Ask at the door if they will put dog away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Dog treats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Leave</a:t>
            </a:r>
          </a:p>
        </p:txBody>
      </p:sp>
    </p:spTree>
    <p:extLst>
      <p:ext uri="{BB962C8B-B14F-4D97-AF65-F5344CB8AC3E}">
        <p14:creationId xmlns:p14="http://schemas.microsoft.com/office/powerpoint/2010/main" val="1074495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609599"/>
            <a:ext cx="9932437" cy="303866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#3: Over Capacity</a:t>
            </a:r>
            <a:br>
              <a:rPr lang="en-US" sz="72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>
                <a:solidFill>
                  <a:schemeClr val="tx1"/>
                </a:solidFill>
              </a:rPr>
              <a:t>What do you do when a provider has too many kids in care?</a:t>
            </a:r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58" y="3388664"/>
            <a:ext cx="9819204" cy="2638911"/>
          </a:xfrm>
        </p:spPr>
      </p:pic>
    </p:spTree>
    <p:extLst>
      <p:ext uri="{BB962C8B-B14F-4D97-AF65-F5344CB8AC3E}">
        <p14:creationId xmlns:p14="http://schemas.microsoft.com/office/powerpoint/2010/main" val="118909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Our Suggestions: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>
                <a:solidFill>
                  <a:schemeClr val="tx1"/>
                </a:solidFill>
              </a:rPr>
              <a:t> Be clear about your responsibilities as a mandated reporter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Keep copies of capacity requirements with you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Call licensing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22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#4: Got 1% Milk?</a:t>
            </a:r>
            <a:endParaRPr lang="en-US" sz="7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How do you ensure providers are serving the correct type of milk?</a:t>
            </a:r>
          </a:p>
          <a:p>
            <a:pPr marL="45720" indent="0" algn="ctr"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What do you do if they’re not?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3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Our Suggestions: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Ask which % specifically</a:t>
            </a:r>
            <a:endParaRPr lang="en-US" sz="3600" dirty="0" smtClean="0"/>
          </a:p>
          <a:p>
            <a:r>
              <a:rPr lang="en-US" sz="3600" dirty="0" smtClean="0">
                <a:solidFill>
                  <a:schemeClr val="tx1"/>
                </a:solidFill>
              </a:rPr>
              <a:t> Disallow meal?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Keep copies of milk requirements with you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Take note, then follow up at next visit</a:t>
            </a:r>
          </a:p>
        </p:txBody>
      </p:sp>
    </p:spTree>
    <p:extLst>
      <p:ext uri="{BB962C8B-B14F-4D97-AF65-F5344CB8AC3E}">
        <p14:creationId xmlns:p14="http://schemas.microsoft.com/office/powerpoint/2010/main" val="1798480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82824"/>
            <a:ext cx="9875520" cy="135636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#5: Record Keeping not Up-to-Date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631232"/>
            <a:ext cx="9875520" cy="3464767"/>
          </a:xfrm>
        </p:spPr>
        <p:txBody>
          <a:bodyPr/>
          <a:lstStyle/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What do you do?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79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Our Suggestions: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/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Check online claimers’ records </a:t>
            </a:r>
            <a:r>
              <a:rPr lang="en-US" sz="3600" i="1" u="sng" dirty="0" smtClean="0">
                <a:solidFill>
                  <a:schemeClr val="tx1"/>
                </a:solidFill>
              </a:rPr>
              <a:t>before</a:t>
            </a:r>
            <a:r>
              <a:rPr lang="en-US" sz="3600" dirty="0" smtClean="0">
                <a:solidFill>
                  <a:schemeClr val="tx1"/>
                </a:solidFill>
              </a:rPr>
              <a:t> visit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Ask for back-up records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Send </a:t>
            </a:r>
            <a:r>
              <a:rPr lang="en-US" sz="3600" dirty="0">
                <a:solidFill>
                  <a:schemeClr val="tx1"/>
                </a:solidFill>
              </a:rPr>
              <a:t>a warning </a:t>
            </a:r>
            <a:r>
              <a:rPr lang="en-US" sz="3600" dirty="0" smtClean="0">
                <a:solidFill>
                  <a:schemeClr val="tx1"/>
                </a:solidFill>
              </a:rPr>
              <a:t>letter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Disallow meals</a:t>
            </a:r>
          </a:p>
        </p:txBody>
      </p:sp>
    </p:spTree>
    <p:extLst>
      <p:ext uri="{BB962C8B-B14F-4D97-AF65-F5344CB8AC3E}">
        <p14:creationId xmlns:p14="http://schemas.microsoft.com/office/powerpoint/2010/main" val="2428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72065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#6: Not Home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" indent="0" algn="ctr">
              <a:buNone/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What do you do when provider doesn’t answer the door?</a:t>
            </a:r>
          </a:p>
          <a:p>
            <a:pPr marL="45720" indent="0" algn="ctr">
              <a:buNone/>
            </a:pPr>
            <a:endParaRPr lang="en-US" sz="30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How does this affect your schedule?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499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Our Suggestions: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Call provider &amp; leave message</a:t>
            </a:r>
          </a:p>
          <a:p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Wait 10-15 minutes</a:t>
            </a:r>
          </a:p>
          <a:p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Fill out “not home” report for records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Use manual form if using HX2Go app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Review </a:t>
            </a:r>
            <a:r>
              <a:rPr lang="en-US" sz="3200" dirty="0">
                <a:solidFill>
                  <a:schemeClr val="tx1"/>
                </a:solidFill>
              </a:rPr>
              <a:t>recent claim history to be familiar with </a:t>
            </a:r>
            <a:r>
              <a:rPr lang="en-US" sz="3200" dirty="0" smtClean="0">
                <a:solidFill>
                  <a:schemeClr val="tx1"/>
                </a:solidFill>
              </a:rPr>
              <a:t>schedule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Are they dropping off/picking up school aged kids?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Minimum days?</a:t>
            </a:r>
          </a:p>
          <a:p>
            <a:r>
              <a:rPr lang="en-US" sz="3200" dirty="0">
                <a:solidFill>
                  <a:schemeClr val="tx1"/>
                </a:solidFill>
              </a:rPr>
              <a:t> B</a:t>
            </a:r>
            <a:r>
              <a:rPr lang="en-US" sz="3200" dirty="0" smtClean="0">
                <a:solidFill>
                  <a:schemeClr val="tx1"/>
                </a:solidFill>
              </a:rPr>
              <a:t>ring back-up provider folders in case plans change</a:t>
            </a:r>
          </a:p>
        </p:txBody>
      </p:sp>
    </p:spTree>
    <p:extLst>
      <p:ext uri="{BB962C8B-B14F-4D97-AF65-F5344CB8AC3E}">
        <p14:creationId xmlns:p14="http://schemas.microsoft.com/office/powerpoint/2010/main" val="33072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10044404" cy="5399314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/>
              <a:t>Who We Are: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smtClean="0">
                <a:solidFill>
                  <a:schemeClr val="tx1"/>
                </a:solidFill>
              </a:rPr>
              <a:t>Suzette Beloberk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Director of Child Health &amp; Nutrition Department</a:t>
            </a:r>
            <a:br>
              <a:rPr lang="en-US" sz="3200" dirty="0" smtClean="0"/>
            </a:br>
            <a:r>
              <a:rPr lang="en-US" sz="3200" dirty="0" smtClean="0"/>
              <a:t>Community Childcare Council of Sonoma County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smtClean="0">
                <a:solidFill>
                  <a:schemeClr val="tx1"/>
                </a:solidFill>
              </a:rPr>
              <a:t>Julia Foster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CACFP Monitor (FCCH &amp; Centers)</a:t>
            </a:r>
            <a:br>
              <a:rPr lang="en-US" sz="3200" dirty="0" smtClean="0"/>
            </a:br>
            <a:r>
              <a:rPr lang="en-US" sz="3200" dirty="0" smtClean="0"/>
              <a:t>Community Childcare Council of Sonoma County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0924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#7: Unfriendly Providers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 marL="4572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Some people just don’t mesh well…</a:t>
            </a:r>
          </a:p>
          <a:p>
            <a:pPr marL="4572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How do you manage your visits with providers who do not like you or visits?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341" y="1965960"/>
            <a:ext cx="5166802" cy="4114799"/>
          </a:xfrm>
        </p:spPr>
      </p:pic>
    </p:spTree>
    <p:extLst>
      <p:ext uri="{BB962C8B-B14F-4D97-AF65-F5344CB8AC3E}">
        <p14:creationId xmlns:p14="http://schemas.microsoft.com/office/powerpoint/2010/main" val="1802912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Our Suggestions: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>
                <a:solidFill>
                  <a:schemeClr val="tx1"/>
                </a:solidFill>
              </a:rPr>
              <a:t> Treat all providers respectfully</a:t>
            </a:r>
          </a:p>
          <a:p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Don’t play favorites or give special treatment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Do not talk about other providers behind their backs</a:t>
            </a:r>
          </a:p>
          <a:p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State when you feel you are being treated badly</a:t>
            </a:r>
            <a:endParaRPr lang="en-US" sz="3200" dirty="0" smtClean="0"/>
          </a:p>
          <a:p>
            <a:r>
              <a:rPr lang="en-US" sz="3200" dirty="0" smtClean="0">
                <a:solidFill>
                  <a:schemeClr val="tx1"/>
                </a:solidFill>
              </a:rPr>
              <a:t> Leave if you feel uncomfortable</a:t>
            </a:r>
          </a:p>
        </p:txBody>
      </p:sp>
    </p:spTree>
    <p:extLst>
      <p:ext uri="{BB962C8B-B14F-4D97-AF65-F5344CB8AC3E}">
        <p14:creationId xmlns:p14="http://schemas.microsoft.com/office/powerpoint/2010/main" val="4202613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/>
              <a:t>#8:</a:t>
            </a:r>
            <a:endParaRPr lang="en-US" sz="9600" b="1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45" b="10645"/>
          <a:stretch>
            <a:fillRect/>
          </a:stretch>
        </p:blipFill>
        <p:spPr>
          <a:xfrm>
            <a:off x="3312368" y="246123"/>
            <a:ext cx="8115726" cy="6387941"/>
          </a:xfrm>
        </p:spPr>
      </p:pic>
    </p:spTree>
    <p:extLst>
      <p:ext uri="{BB962C8B-B14F-4D97-AF65-F5344CB8AC3E}">
        <p14:creationId xmlns:p14="http://schemas.microsoft.com/office/powerpoint/2010/main" val="1968028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cap="none" dirty="0">
                <a:solidFill>
                  <a:schemeClr val="tx1"/>
                </a:solidFill>
              </a:rPr>
              <a:t>A</a:t>
            </a:r>
            <a:r>
              <a:rPr lang="en-US" sz="4000" b="1" cap="none" dirty="0" smtClean="0">
                <a:solidFill>
                  <a:schemeClr val="tx1"/>
                </a:solidFill>
              </a:rPr>
              <a:t> provider’s claim indicates they are at full capacity every day.</a:t>
            </a:r>
            <a:br>
              <a:rPr lang="en-US" sz="4000" b="1" cap="none" dirty="0" smtClean="0">
                <a:solidFill>
                  <a:schemeClr val="tx1"/>
                </a:solidFill>
              </a:rPr>
            </a:br>
            <a:r>
              <a:rPr lang="en-US" sz="4000" b="1" cap="none" dirty="0" smtClean="0">
                <a:solidFill>
                  <a:schemeClr val="tx1"/>
                </a:solidFill>
              </a:rPr>
              <a:t>Yet at every visit, they say the majority of the kids are “napping” or absent.</a:t>
            </a:r>
            <a:r>
              <a:rPr lang="en-US" sz="4400" b="1" i="1" dirty="0">
                <a:solidFill>
                  <a:schemeClr val="tx1"/>
                </a:solidFill>
              </a:rPr>
              <a:t/>
            </a:r>
            <a:br>
              <a:rPr lang="en-US" sz="4400" b="1" i="1" dirty="0">
                <a:solidFill>
                  <a:schemeClr val="tx1"/>
                </a:solidFill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What do you do?</a:t>
            </a:r>
          </a:p>
        </p:txBody>
      </p:sp>
    </p:spTree>
    <p:extLst>
      <p:ext uri="{BB962C8B-B14F-4D97-AF65-F5344CB8AC3E}">
        <p14:creationId xmlns:p14="http://schemas.microsoft.com/office/powerpoint/2010/main" val="299759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0996" y="1437186"/>
            <a:ext cx="9966960" cy="2926080"/>
          </a:xfrm>
        </p:spPr>
        <p:txBody>
          <a:bodyPr>
            <a:normAutofit fontScale="90000"/>
          </a:bodyPr>
          <a:lstStyle/>
          <a:p>
            <a:r>
              <a:rPr lang="en-US" sz="4400" b="1" cap="none" dirty="0" smtClean="0">
                <a:solidFill>
                  <a:schemeClr val="tx1"/>
                </a:solidFill>
              </a:rPr>
              <a:t/>
            </a:r>
            <a:br>
              <a:rPr lang="en-US" sz="4400" b="1" cap="none" dirty="0" smtClean="0">
                <a:solidFill>
                  <a:schemeClr val="tx1"/>
                </a:solidFill>
              </a:rPr>
            </a:br>
            <a:r>
              <a:rPr lang="en-US" sz="4400" b="1" cap="none" dirty="0">
                <a:solidFill>
                  <a:schemeClr val="tx1"/>
                </a:solidFill>
              </a:rPr>
              <a:t/>
            </a:r>
            <a:br>
              <a:rPr lang="en-US" sz="4400" b="1" cap="none" dirty="0">
                <a:solidFill>
                  <a:schemeClr val="tx1"/>
                </a:solidFill>
              </a:rPr>
            </a:br>
            <a:r>
              <a:rPr lang="en-US" sz="4400" b="1" cap="none" dirty="0">
                <a:solidFill>
                  <a:schemeClr val="tx1"/>
                </a:solidFill>
              </a:rPr>
              <a:t>A</a:t>
            </a:r>
            <a:r>
              <a:rPr lang="en-US" sz="4400" b="1" cap="none" dirty="0" smtClean="0">
                <a:solidFill>
                  <a:schemeClr val="tx1"/>
                </a:solidFill>
              </a:rPr>
              <a:t> provider claims dinners regularly.</a:t>
            </a:r>
            <a:br>
              <a:rPr lang="en-US" sz="4400" b="1" cap="none" dirty="0" smtClean="0">
                <a:solidFill>
                  <a:schemeClr val="tx1"/>
                </a:solidFill>
              </a:rPr>
            </a:br>
            <a:r>
              <a:rPr lang="en-US" sz="4400" b="1" cap="none" dirty="0" smtClean="0">
                <a:solidFill>
                  <a:schemeClr val="tx1"/>
                </a:solidFill>
              </a:rPr>
              <a:t>Every time you attempt a dinner visit, parents arrive to pick up their children before the meal is served. The provider explains it’s a fluke scenario.</a:t>
            </a:r>
            <a:br>
              <a:rPr lang="en-US" sz="4400" b="1" cap="none" dirty="0" smtClean="0">
                <a:solidFill>
                  <a:schemeClr val="tx1"/>
                </a:solidFill>
              </a:rPr>
            </a:b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What do you do?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973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Our Suggestions: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 Parent surveys</a:t>
            </a:r>
          </a:p>
          <a:p>
            <a:pPr lvl="2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Divvy among colleagues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Explain survey process when enrolling new providers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5 Day Reconciliations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Monitor duplicate children being claimed at different sites </a:t>
            </a:r>
            <a:r>
              <a:rPr lang="en-US" sz="3200" dirty="0" smtClean="0"/>
              <a:t>(via Minute Menu report)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Don’t make accusations you can’t prove</a:t>
            </a:r>
          </a:p>
        </p:txBody>
      </p:sp>
    </p:spTree>
    <p:extLst>
      <p:ext uri="{BB962C8B-B14F-4D97-AF65-F5344CB8AC3E}">
        <p14:creationId xmlns:p14="http://schemas.microsoft.com/office/powerpoint/2010/main" val="3960355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#9: Serious Deficiency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Helpful Tips: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Do an unannounced visit; bring:</a:t>
            </a: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 Prepared SD letter</a:t>
            </a: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 Any documentation from parent surveys or paperwork</a:t>
            </a:r>
          </a:p>
          <a:p>
            <a:pPr lvl="3"/>
            <a:endParaRPr lang="en-US" sz="2400" dirty="0" smtClean="0">
              <a:solidFill>
                <a:schemeClr val="tx1"/>
              </a:solidFill>
            </a:endParaRPr>
          </a:p>
          <a:p>
            <a:pPr lvl="3"/>
            <a:endParaRPr lang="en-US" sz="2400" dirty="0">
              <a:solidFill>
                <a:schemeClr val="tx1"/>
              </a:solidFill>
            </a:endParaRPr>
          </a:p>
          <a:p>
            <a:pPr lvl="3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481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Questions or Comments?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8452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/>
              <a:t>Purpose: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" indent="0"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Discuss </a:t>
            </a:r>
            <a:r>
              <a:rPr lang="en-US" sz="4800" dirty="0">
                <a:solidFill>
                  <a:schemeClr val="tx1"/>
                </a:solidFill>
              </a:rPr>
              <a:t>common issues </a:t>
            </a:r>
            <a:r>
              <a:rPr lang="en-US" sz="4800" dirty="0" smtClean="0">
                <a:solidFill>
                  <a:schemeClr val="tx1"/>
                </a:solidFill>
              </a:rPr>
              <a:t>encountered </a:t>
            </a:r>
            <a:r>
              <a:rPr lang="en-US" sz="4800" dirty="0">
                <a:solidFill>
                  <a:schemeClr val="tx1"/>
                </a:solidFill>
              </a:rPr>
              <a:t>by </a:t>
            </a:r>
            <a:r>
              <a:rPr lang="en-US" sz="4800" dirty="0" smtClean="0">
                <a:solidFill>
                  <a:schemeClr val="tx1"/>
                </a:solidFill>
              </a:rPr>
              <a:t>CACFP monitors </a:t>
            </a:r>
          </a:p>
          <a:p>
            <a:pPr marL="45720" indent="0"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&amp; find ways to overcome them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6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/>
              <a:t>Why it Matters: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" indent="0" algn="ctr"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marL="45720" indent="0" algn="ctr">
              <a:buNone/>
            </a:pPr>
            <a:r>
              <a:rPr lang="en-US" sz="3600" b="1" dirty="0" smtClean="0"/>
              <a:t>We need to keep providers in our program!</a:t>
            </a:r>
          </a:p>
          <a:p>
            <a:pPr marL="45720" indent="0" algn="ctr">
              <a:buNone/>
            </a:pPr>
            <a:r>
              <a:rPr lang="en-US" sz="2800" b="1" i="1" dirty="0" smtClean="0">
                <a:solidFill>
                  <a:schemeClr val="bg1"/>
                </a:solidFill>
              </a:rPr>
              <a:t>How do we balance between following regulations and maintaining positive relationships with our providers?</a:t>
            </a:r>
          </a:p>
        </p:txBody>
      </p:sp>
    </p:spTree>
    <p:extLst>
      <p:ext uri="{BB962C8B-B14F-4D97-AF65-F5344CB8AC3E}">
        <p14:creationId xmlns:p14="http://schemas.microsoft.com/office/powerpoint/2010/main" val="2617090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ICE Breaker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07067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/>
              <a:t>Tips for Success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Plan your monthly visits around meal times and location</a:t>
            </a:r>
          </a:p>
          <a:p>
            <a:pPr lvl="1"/>
            <a:r>
              <a:rPr lang="en-US" dirty="0"/>
              <a:t>Saves time and </a:t>
            </a:r>
            <a:r>
              <a:rPr lang="en-US" dirty="0" smtClean="0"/>
              <a:t>mileage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Review previous claim/paperwork to see if there are any issues to be discussed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Review last visit report to follow up on any issues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Bring extra provider folders in case your planned visit doesn’t work out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Greet your site operator in a friendly manner</a:t>
            </a:r>
          </a:p>
          <a:p>
            <a:pPr lvl="1"/>
            <a:r>
              <a:rPr lang="en-US" dirty="0" smtClean="0"/>
              <a:t>Builds rapport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Make sure attendance is in compliance with licensing capacity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Write on review worksheet to update any scheduling changes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Document any issues seen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Follow up with providers after visits if needed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7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Common issues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4657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</a:rPr>
              <a:t>#1: OPERATION CHAOS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What do you do when you show up for a visit at an inconvenient time?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5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Our Suggestions: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>
                <a:solidFill>
                  <a:schemeClr val="tx1"/>
                </a:solidFill>
              </a:rPr>
              <a:t> Offer to come at another time or day (if possible)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Try to be quick</a:t>
            </a:r>
          </a:p>
          <a:p>
            <a:pPr lvl="2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Hx2Go App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Sponsor </a:t>
            </a:r>
            <a:r>
              <a:rPr lang="en-US" sz="3200" smtClean="0">
                <a:solidFill>
                  <a:schemeClr val="tx1"/>
                </a:solidFill>
              </a:rPr>
              <a:t>Review Worksheet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 Leave if you’re uncomfortable</a:t>
            </a:r>
          </a:p>
          <a:p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8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390</TotalTime>
  <Words>664</Words>
  <Application>Microsoft Macintosh PowerPoint</Application>
  <PresentationFormat>Custom</PresentationFormat>
  <Paragraphs>130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Basis</vt:lpstr>
      <vt:lpstr>MONITORING</vt:lpstr>
      <vt:lpstr>Who We Are:  Suzette Beloberk Director of Child Health &amp; Nutrition Department Community Childcare Council of Sonoma County  Julia Foster CACFP Monitor (FCCH &amp; Centers) Community Childcare Council of Sonoma County</vt:lpstr>
      <vt:lpstr>Purpose:</vt:lpstr>
      <vt:lpstr>Why it Matters:</vt:lpstr>
      <vt:lpstr>ICE Breaker</vt:lpstr>
      <vt:lpstr>Tips for Success</vt:lpstr>
      <vt:lpstr>Common issues</vt:lpstr>
      <vt:lpstr>#1: OPERATION CHAOS</vt:lpstr>
      <vt:lpstr>Our Suggestions:</vt:lpstr>
      <vt:lpstr>#2: Who Let the Dogs Out? </vt:lpstr>
      <vt:lpstr>Our Suggestions:</vt:lpstr>
      <vt:lpstr>#3: Over Capacity  What do you do when a provider has too many kids in care?</vt:lpstr>
      <vt:lpstr>Our Suggestions:</vt:lpstr>
      <vt:lpstr>#4: Got 1% Milk?</vt:lpstr>
      <vt:lpstr>Our Suggestions:</vt:lpstr>
      <vt:lpstr>#5: Record Keeping not Up-to-Date</vt:lpstr>
      <vt:lpstr>Our Suggestions:</vt:lpstr>
      <vt:lpstr>#6: Not Home</vt:lpstr>
      <vt:lpstr>Our Suggestions:</vt:lpstr>
      <vt:lpstr>#7: Unfriendly Providers</vt:lpstr>
      <vt:lpstr>Our Suggestions:</vt:lpstr>
      <vt:lpstr>#8:</vt:lpstr>
      <vt:lpstr>A provider’s claim indicates they are at full capacity every day. Yet at every visit, they say the majority of the kids are “napping” or absent. </vt:lpstr>
      <vt:lpstr>  A provider claims dinners regularly. Every time you attempt a dinner visit, parents arrive to pick up their children before the meal is served. The provider explains it’s a fluke scenario. </vt:lpstr>
      <vt:lpstr>Our Suggestions:</vt:lpstr>
      <vt:lpstr>#9: Serious Deficiency</vt:lpstr>
      <vt:lpstr>Questions or Comments?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</dc:title>
  <dc:creator>Julia Foster</dc:creator>
  <cp:lastModifiedBy>Laurie True</cp:lastModifiedBy>
  <cp:revision>41</cp:revision>
  <dcterms:created xsi:type="dcterms:W3CDTF">2017-10-06T20:12:46Z</dcterms:created>
  <dcterms:modified xsi:type="dcterms:W3CDTF">2017-11-27T20:55:01Z</dcterms:modified>
</cp:coreProperties>
</file>