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Override4.xml" ContentType="application/vnd.openxmlformats-officedocument.themeOverrid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Override5.xml" ContentType="application/vnd.openxmlformats-officedocument.themeOverrid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theme/themeOverride6.xml" ContentType="application/vnd.openxmlformats-officedocument.themeOverrid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theme/themeOverride7.xml" ContentType="application/vnd.openxmlformats-officedocument.themeOverrid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theme/themeOverride8.xml" ContentType="application/vnd.openxmlformats-officedocument.themeOverrid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0.xml" ContentType="application/vnd.openxmlformats-officedocument.theme+xml"/>
  <Override PartName="/ppt/theme/themeOverride9.xml" ContentType="application/vnd.openxmlformats-officedocument.themeOverrid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1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2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3.xml" ContentType="application/vnd.openxmlformats-officedocument.theme+xml"/>
  <Override PartName="/ppt/theme/themeOverride10.xml" ContentType="application/vnd.openxmlformats-officedocument.themeOverrid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6" r:id="rId2"/>
    <p:sldMasterId id="2147483717" r:id="rId3"/>
    <p:sldMasterId id="2147483763" r:id="rId4"/>
    <p:sldMasterId id="2147483775" r:id="rId5"/>
    <p:sldMasterId id="2147483786" r:id="rId6"/>
    <p:sldMasterId id="2147483797" r:id="rId7"/>
    <p:sldMasterId id="2147483808" r:id="rId8"/>
    <p:sldMasterId id="2147483819" r:id="rId9"/>
    <p:sldMasterId id="2147483853" r:id="rId10"/>
    <p:sldMasterId id="2147483864" r:id="rId11"/>
    <p:sldMasterId id="2147483888" r:id="rId12"/>
    <p:sldMasterId id="2147483900" r:id="rId13"/>
  </p:sldMasterIdLst>
  <p:notesMasterIdLst>
    <p:notesMasterId r:id="rId41"/>
  </p:notesMasterIdLst>
  <p:sldIdLst>
    <p:sldId id="302" r:id="rId14"/>
    <p:sldId id="400" r:id="rId15"/>
    <p:sldId id="257" r:id="rId16"/>
    <p:sldId id="404" r:id="rId17"/>
    <p:sldId id="402" r:id="rId18"/>
    <p:sldId id="299" r:id="rId19"/>
    <p:sldId id="385" r:id="rId20"/>
    <p:sldId id="325" r:id="rId21"/>
    <p:sldId id="388" r:id="rId22"/>
    <p:sldId id="330" r:id="rId23"/>
    <p:sldId id="396" r:id="rId24"/>
    <p:sldId id="346" r:id="rId25"/>
    <p:sldId id="331" r:id="rId26"/>
    <p:sldId id="399" r:id="rId27"/>
    <p:sldId id="392" r:id="rId28"/>
    <p:sldId id="393" r:id="rId29"/>
    <p:sldId id="363" r:id="rId30"/>
    <p:sldId id="364" r:id="rId31"/>
    <p:sldId id="362" r:id="rId32"/>
    <p:sldId id="365" r:id="rId33"/>
    <p:sldId id="371" r:id="rId34"/>
    <p:sldId id="401" r:id="rId35"/>
    <p:sldId id="368" r:id="rId36"/>
    <p:sldId id="381" r:id="rId37"/>
    <p:sldId id="311" r:id="rId38"/>
    <p:sldId id="405" r:id="rId39"/>
    <p:sldId id="406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i Henchy" initials="GH" lastIdx="2" clrIdx="0">
    <p:extLst>
      <p:ext uri="{19B8F6BF-5375-455C-9EA6-DF929625EA0E}">
        <p15:presenceInfo xmlns:p15="http://schemas.microsoft.com/office/powerpoint/2012/main" userId="ec59ad3046dc3b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7" autoAdjust="0"/>
    <p:restoredTop sz="94697" autoAdjust="0"/>
  </p:normalViewPr>
  <p:slideViewPr>
    <p:cSldViewPr snapToGrid="0">
      <p:cViewPr varScale="1">
        <p:scale>
          <a:sx n="75" d="100"/>
          <a:sy n="75" d="100"/>
        </p:scale>
        <p:origin x="336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34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364D4A-5C6F-41E0-89D2-78B2312FD86D}" type="doc">
      <dgm:prSet loTypeId="urn:microsoft.com/office/officeart/2005/8/layout/hProcess1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36126F8-A4FE-4C94-8CDB-E8C5C58A7A56}">
      <dgm:prSet phldrT="[Text]" custT="1"/>
      <dgm:spPr/>
      <dgm:t>
        <a:bodyPr/>
        <a:lstStyle/>
        <a:p>
          <a:r>
            <a:rPr lang="en-US" sz="3200" dirty="0"/>
            <a:t>October 2017</a:t>
          </a:r>
        </a:p>
      </dgm:t>
    </dgm:pt>
    <dgm:pt modelId="{8E20C2B7-FFAF-484D-B0BE-9E2D07921769}" type="parTrans" cxnId="{63DEC3E3-D75D-4B62-B74E-03DBEE05B0F3}">
      <dgm:prSet/>
      <dgm:spPr/>
      <dgm:t>
        <a:bodyPr/>
        <a:lstStyle/>
        <a:p>
          <a:endParaRPr lang="en-US"/>
        </a:p>
      </dgm:t>
    </dgm:pt>
    <dgm:pt modelId="{10424A34-BA1D-4713-AF22-106B4C567A0B}" type="sibTrans" cxnId="{63DEC3E3-D75D-4B62-B74E-03DBEE05B0F3}">
      <dgm:prSet/>
      <dgm:spPr/>
      <dgm:t>
        <a:bodyPr/>
        <a:lstStyle/>
        <a:p>
          <a:endParaRPr lang="en-US"/>
        </a:p>
      </dgm:t>
    </dgm:pt>
    <dgm:pt modelId="{BEF1D517-BA06-4608-900C-927381E77864}">
      <dgm:prSet phldrT="[Text]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3DC53ED5-8503-475D-9AB0-2E488D25A66A}" type="sibTrans" cxnId="{CBA92B4A-6743-4AE3-AEC7-9B8173CA15D6}">
      <dgm:prSet/>
      <dgm:spPr/>
      <dgm:t>
        <a:bodyPr/>
        <a:lstStyle/>
        <a:p>
          <a:endParaRPr lang="en-US"/>
        </a:p>
      </dgm:t>
    </dgm:pt>
    <dgm:pt modelId="{6BF30163-38BF-4D55-B010-9FDAE75EFD91}" type="parTrans" cxnId="{CBA92B4A-6743-4AE3-AEC7-9B8173CA15D6}">
      <dgm:prSet/>
      <dgm:spPr/>
      <dgm:t>
        <a:bodyPr/>
        <a:lstStyle/>
        <a:p>
          <a:endParaRPr lang="en-US"/>
        </a:p>
      </dgm:t>
    </dgm:pt>
    <dgm:pt modelId="{E54E3775-7729-4AC8-8C6F-EF3F45E2BA9B}">
      <dgm:prSet phldrT="[Text]" custT="1"/>
      <dgm:spPr/>
      <dgm:t>
        <a:bodyPr/>
        <a:lstStyle/>
        <a:p>
          <a:endParaRPr lang="en-US" sz="3600" dirty="0">
            <a:solidFill>
              <a:schemeClr val="bg1"/>
            </a:solidFill>
          </a:endParaRPr>
        </a:p>
      </dgm:t>
    </dgm:pt>
    <dgm:pt modelId="{602DF1B3-8941-4EDE-A2BB-E4D51A5C6818}" type="sibTrans" cxnId="{01E0DE9C-29C3-4700-92C8-7AA053D6C8FA}">
      <dgm:prSet/>
      <dgm:spPr/>
      <dgm:t>
        <a:bodyPr/>
        <a:lstStyle/>
        <a:p>
          <a:endParaRPr lang="en-US"/>
        </a:p>
      </dgm:t>
    </dgm:pt>
    <dgm:pt modelId="{6F97FFC5-B157-4F23-B8E6-21F18F73A649}" type="parTrans" cxnId="{01E0DE9C-29C3-4700-92C8-7AA053D6C8FA}">
      <dgm:prSet/>
      <dgm:spPr/>
      <dgm:t>
        <a:bodyPr/>
        <a:lstStyle/>
        <a:p>
          <a:endParaRPr lang="en-US"/>
        </a:p>
      </dgm:t>
    </dgm:pt>
    <dgm:pt modelId="{81EC62A9-4FF6-44C4-AF0F-9F00D6131316}" type="pres">
      <dgm:prSet presAssocID="{73364D4A-5C6F-41E0-89D2-78B2312FD86D}" presName="Name0" presStyleCnt="0">
        <dgm:presLayoutVars>
          <dgm:dir/>
          <dgm:resizeHandles val="exact"/>
        </dgm:presLayoutVars>
      </dgm:prSet>
      <dgm:spPr/>
    </dgm:pt>
    <dgm:pt modelId="{60F6B42C-22F5-4134-AD5C-53AC7D2B90E6}" type="pres">
      <dgm:prSet presAssocID="{73364D4A-5C6F-41E0-89D2-78B2312FD86D}" presName="arrow" presStyleLbl="bgShp" presStyleIdx="0" presStyleCnt="1" custLinFactNeighborX="-478" custLinFactNeighborY="600"/>
      <dgm:spPr/>
    </dgm:pt>
    <dgm:pt modelId="{93BE23E5-C355-4D75-AD28-B42DBA636DFA}" type="pres">
      <dgm:prSet presAssocID="{73364D4A-5C6F-41E0-89D2-78B2312FD86D}" presName="points" presStyleCnt="0"/>
      <dgm:spPr/>
    </dgm:pt>
    <dgm:pt modelId="{C1C3FA35-6720-470E-AEBD-D65C248044F8}" type="pres">
      <dgm:prSet presAssocID="{E54E3775-7729-4AC8-8C6F-EF3F45E2BA9B}" presName="compositeA" presStyleCnt="0"/>
      <dgm:spPr/>
    </dgm:pt>
    <dgm:pt modelId="{355ADD5C-97FF-4408-95AD-2DFE97BDE4DC}" type="pres">
      <dgm:prSet presAssocID="{E54E3775-7729-4AC8-8C6F-EF3F45E2BA9B}" presName="textA" presStyleLbl="revTx" presStyleIdx="0" presStyleCnt="3" custLinFactNeighborX="-151" custLinFactNeighborY="1964">
        <dgm:presLayoutVars>
          <dgm:bulletEnabled val="1"/>
        </dgm:presLayoutVars>
      </dgm:prSet>
      <dgm:spPr/>
    </dgm:pt>
    <dgm:pt modelId="{8BD9D9DA-9302-493E-A920-2BE0B3AD2D2C}" type="pres">
      <dgm:prSet presAssocID="{E54E3775-7729-4AC8-8C6F-EF3F45E2BA9B}" presName="circleA" presStyleLbl="node1" presStyleIdx="0" presStyleCnt="3" custLinFactX="67209" custLinFactNeighborX="100000" custLinFactNeighborY="905"/>
      <dgm:spPr/>
    </dgm:pt>
    <dgm:pt modelId="{1DCC3B8D-2C52-4F88-B2C2-D8606AD2DE6E}" type="pres">
      <dgm:prSet presAssocID="{E54E3775-7729-4AC8-8C6F-EF3F45E2BA9B}" presName="spaceA" presStyleCnt="0"/>
      <dgm:spPr/>
    </dgm:pt>
    <dgm:pt modelId="{B0B051F9-4CD2-4872-916A-39422452902F}" type="pres">
      <dgm:prSet presAssocID="{602DF1B3-8941-4EDE-A2BB-E4D51A5C6818}" presName="space" presStyleCnt="0"/>
      <dgm:spPr/>
    </dgm:pt>
    <dgm:pt modelId="{DFADEEA5-0B61-4E0C-B576-206080C33CB1}" type="pres">
      <dgm:prSet presAssocID="{A36126F8-A4FE-4C94-8CDB-E8C5C58A7A56}" presName="compositeB" presStyleCnt="0"/>
      <dgm:spPr/>
    </dgm:pt>
    <dgm:pt modelId="{12C323DD-467D-4766-95A2-F78DC89AE60A}" type="pres">
      <dgm:prSet presAssocID="{A36126F8-A4FE-4C94-8CDB-E8C5C58A7A56}" presName="textB" presStyleLbl="revTx" presStyleIdx="1" presStyleCnt="3" custLinFactNeighborX="77393" custLinFactNeighborY="-5887">
        <dgm:presLayoutVars>
          <dgm:bulletEnabled val="1"/>
        </dgm:presLayoutVars>
      </dgm:prSet>
      <dgm:spPr/>
    </dgm:pt>
    <dgm:pt modelId="{A0059795-6935-401F-912E-41083068665A}" type="pres">
      <dgm:prSet presAssocID="{A36126F8-A4FE-4C94-8CDB-E8C5C58A7A56}" presName="circleB" presStyleLbl="node1" presStyleIdx="1" presStyleCnt="3" custLinFactX="200000" custLinFactNeighborX="249093" custLinFactNeighborY="3839"/>
      <dgm:spPr/>
    </dgm:pt>
    <dgm:pt modelId="{F66424B2-A97D-434A-A4F0-35656937B522}" type="pres">
      <dgm:prSet presAssocID="{A36126F8-A4FE-4C94-8CDB-E8C5C58A7A56}" presName="spaceB" presStyleCnt="0"/>
      <dgm:spPr/>
    </dgm:pt>
    <dgm:pt modelId="{829F70C4-1CED-4B20-8CB6-3E72BD3D63F4}" type="pres">
      <dgm:prSet presAssocID="{10424A34-BA1D-4713-AF22-106B4C567A0B}" presName="space" presStyleCnt="0"/>
      <dgm:spPr/>
    </dgm:pt>
    <dgm:pt modelId="{D3BDFE02-7847-4956-9101-FE9ED2AD9D58}" type="pres">
      <dgm:prSet presAssocID="{BEF1D517-BA06-4608-900C-927381E77864}" presName="compositeA" presStyleCnt="0"/>
      <dgm:spPr/>
    </dgm:pt>
    <dgm:pt modelId="{75642AF1-A4CE-4D70-9D5D-358A2F9EA5F9}" type="pres">
      <dgm:prSet presAssocID="{BEF1D517-BA06-4608-900C-927381E77864}" presName="textA" presStyleLbl="revTx" presStyleIdx="2" presStyleCnt="3">
        <dgm:presLayoutVars>
          <dgm:bulletEnabled val="1"/>
        </dgm:presLayoutVars>
      </dgm:prSet>
      <dgm:spPr/>
    </dgm:pt>
    <dgm:pt modelId="{7CEE95CA-0E8E-44D5-B18C-A85B40AEFE01}" type="pres">
      <dgm:prSet presAssocID="{BEF1D517-BA06-4608-900C-927381E77864}" presName="circleA" presStyleLbl="node1" presStyleIdx="2" presStyleCnt="3" custFlipVert="1" custScaleX="56340" custScaleY="20197" custLinFactX="198858" custLinFactY="-200000" custLinFactNeighborX="200000" custLinFactNeighborY="-233201"/>
      <dgm:spPr>
        <a:solidFill>
          <a:schemeClr val="bg1"/>
        </a:solidFill>
      </dgm:spPr>
    </dgm:pt>
    <dgm:pt modelId="{7128E1E2-2855-4E89-A551-582BFA9FC9B5}" type="pres">
      <dgm:prSet presAssocID="{BEF1D517-BA06-4608-900C-927381E77864}" presName="spaceA" presStyleCnt="0"/>
      <dgm:spPr/>
    </dgm:pt>
  </dgm:ptLst>
  <dgm:cxnLst>
    <dgm:cxn modelId="{05677537-DFA1-4ACE-8B16-C028BD8839F2}" type="presOf" srcId="{A36126F8-A4FE-4C94-8CDB-E8C5C58A7A56}" destId="{12C323DD-467D-4766-95A2-F78DC89AE60A}" srcOrd="0" destOrd="0" presId="urn:microsoft.com/office/officeart/2005/8/layout/hProcess11"/>
    <dgm:cxn modelId="{CBA92B4A-6743-4AE3-AEC7-9B8173CA15D6}" srcId="{73364D4A-5C6F-41E0-89D2-78B2312FD86D}" destId="{BEF1D517-BA06-4608-900C-927381E77864}" srcOrd="2" destOrd="0" parTransId="{6BF30163-38BF-4D55-B010-9FDAE75EFD91}" sibTransId="{3DC53ED5-8503-475D-9AB0-2E488D25A66A}"/>
    <dgm:cxn modelId="{265FD76F-B83A-4809-BB45-01C5D44980A5}" type="presOf" srcId="{73364D4A-5C6F-41E0-89D2-78B2312FD86D}" destId="{81EC62A9-4FF6-44C4-AF0F-9F00D6131316}" srcOrd="0" destOrd="0" presId="urn:microsoft.com/office/officeart/2005/8/layout/hProcess11"/>
    <dgm:cxn modelId="{58225B79-884F-46C6-8C21-FB54F332FD70}" type="presOf" srcId="{BEF1D517-BA06-4608-900C-927381E77864}" destId="{75642AF1-A4CE-4D70-9D5D-358A2F9EA5F9}" srcOrd="0" destOrd="0" presId="urn:microsoft.com/office/officeart/2005/8/layout/hProcess11"/>
    <dgm:cxn modelId="{0B17DB9B-7820-4635-A297-F2CC9AC01188}" type="presOf" srcId="{E54E3775-7729-4AC8-8C6F-EF3F45E2BA9B}" destId="{355ADD5C-97FF-4408-95AD-2DFE97BDE4DC}" srcOrd="0" destOrd="0" presId="urn:microsoft.com/office/officeart/2005/8/layout/hProcess11"/>
    <dgm:cxn modelId="{01E0DE9C-29C3-4700-92C8-7AA053D6C8FA}" srcId="{73364D4A-5C6F-41E0-89D2-78B2312FD86D}" destId="{E54E3775-7729-4AC8-8C6F-EF3F45E2BA9B}" srcOrd="0" destOrd="0" parTransId="{6F97FFC5-B157-4F23-B8E6-21F18F73A649}" sibTransId="{602DF1B3-8941-4EDE-A2BB-E4D51A5C6818}"/>
    <dgm:cxn modelId="{63DEC3E3-D75D-4B62-B74E-03DBEE05B0F3}" srcId="{73364D4A-5C6F-41E0-89D2-78B2312FD86D}" destId="{A36126F8-A4FE-4C94-8CDB-E8C5C58A7A56}" srcOrd="1" destOrd="0" parTransId="{8E20C2B7-FFAF-484D-B0BE-9E2D07921769}" sibTransId="{10424A34-BA1D-4713-AF22-106B4C567A0B}"/>
    <dgm:cxn modelId="{AB3F3C1C-5490-4AAB-8BD4-11D1E319B3D5}" type="presParOf" srcId="{81EC62A9-4FF6-44C4-AF0F-9F00D6131316}" destId="{60F6B42C-22F5-4134-AD5C-53AC7D2B90E6}" srcOrd="0" destOrd="0" presId="urn:microsoft.com/office/officeart/2005/8/layout/hProcess11"/>
    <dgm:cxn modelId="{59F9E677-2795-4164-B09C-8912AA9058CD}" type="presParOf" srcId="{81EC62A9-4FF6-44C4-AF0F-9F00D6131316}" destId="{93BE23E5-C355-4D75-AD28-B42DBA636DFA}" srcOrd="1" destOrd="0" presId="urn:microsoft.com/office/officeart/2005/8/layout/hProcess11"/>
    <dgm:cxn modelId="{737D72F0-ED97-4C08-A325-516DEDAF6899}" type="presParOf" srcId="{93BE23E5-C355-4D75-AD28-B42DBA636DFA}" destId="{C1C3FA35-6720-470E-AEBD-D65C248044F8}" srcOrd="0" destOrd="0" presId="urn:microsoft.com/office/officeart/2005/8/layout/hProcess11"/>
    <dgm:cxn modelId="{8212FDE8-54A1-49C8-9A3A-376BF13AED76}" type="presParOf" srcId="{C1C3FA35-6720-470E-AEBD-D65C248044F8}" destId="{355ADD5C-97FF-4408-95AD-2DFE97BDE4DC}" srcOrd="0" destOrd="0" presId="urn:microsoft.com/office/officeart/2005/8/layout/hProcess11"/>
    <dgm:cxn modelId="{2877D1E0-66D6-42F5-8F16-B4FBD54B7A4E}" type="presParOf" srcId="{C1C3FA35-6720-470E-AEBD-D65C248044F8}" destId="{8BD9D9DA-9302-493E-A920-2BE0B3AD2D2C}" srcOrd="1" destOrd="0" presId="urn:microsoft.com/office/officeart/2005/8/layout/hProcess11"/>
    <dgm:cxn modelId="{2E739E49-BA72-417F-AD3C-7362187B3A65}" type="presParOf" srcId="{C1C3FA35-6720-470E-AEBD-D65C248044F8}" destId="{1DCC3B8D-2C52-4F88-B2C2-D8606AD2DE6E}" srcOrd="2" destOrd="0" presId="urn:microsoft.com/office/officeart/2005/8/layout/hProcess11"/>
    <dgm:cxn modelId="{ECF36AD2-49FA-4249-B45B-DD18D3B8EF5D}" type="presParOf" srcId="{93BE23E5-C355-4D75-AD28-B42DBA636DFA}" destId="{B0B051F9-4CD2-4872-916A-39422452902F}" srcOrd="1" destOrd="0" presId="urn:microsoft.com/office/officeart/2005/8/layout/hProcess11"/>
    <dgm:cxn modelId="{AEB7C497-09A2-4128-BC32-8271C8BB855C}" type="presParOf" srcId="{93BE23E5-C355-4D75-AD28-B42DBA636DFA}" destId="{DFADEEA5-0B61-4E0C-B576-206080C33CB1}" srcOrd="2" destOrd="0" presId="urn:microsoft.com/office/officeart/2005/8/layout/hProcess11"/>
    <dgm:cxn modelId="{74E7F350-8490-4873-9A8D-E90660389878}" type="presParOf" srcId="{DFADEEA5-0B61-4E0C-B576-206080C33CB1}" destId="{12C323DD-467D-4766-95A2-F78DC89AE60A}" srcOrd="0" destOrd="0" presId="urn:microsoft.com/office/officeart/2005/8/layout/hProcess11"/>
    <dgm:cxn modelId="{DCA736E3-337B-47A3-88A1-EA132B86BA85}" type="presParOf" srcId="{DFADEEA5-0B61-4E0C-B576-206080C33CB1}" destId="{A0059795-6935-401F-912E-41083068665A}" srcOrd="1" destOrd="0" presId="urn:microsoft.com/office/officeart/2005/8/layout/hProcess11"/>
    <dgm:cxn modelId="{EBE28F2C-2770-4FD2-8A91-2026EEB46985}" type="presParOf" srcId="{DFADEEA5-0B61-4E0C-B576-206080C33CB1}" destId="{F66424B2-A97D-434A-A4F0-35656937B522}" srcOrd="2" destOrd="0" presId="urn:microsoft.com/office/officeart/2005/8/layout/hProcess11"/>
    <dgm:cxn modelId="{E5C516AF-2C3D-4F53-A3AD-3916B227A4F1}" type="presParOf" srcId="{93BE23E5-C355-4D75-AD28-B42DBA636DFA}" destId="{829F70C4-1CED-4B20-8CB6-3E72BD3D63F4}" srcOrd="3" destOrd="0" presId="urn:microsoft.com/office/officeart/2005/8/layout/hProcess11"/>
    <dgm:cxn modelId="{4A140247-1FE7-40EB-BC50-E70606CF35B7}" type="presParOf" srcId="{93BE23E5-C355-4D75-AD28-B42DBA636DFA}" destId="{D3BDFE02-7847-4956-9101-FE9ED2AD9D58}" srcOrd="4" destOrd="0" presId="urn:microsoft.com/office/officeart/2005/8/layout/hProcess11"/>
    <dgm:cxn modelId="{C9F5250B-DC35-4227-BA46-C9E26B6498EB}" type="presParOf" srcId="{D3BDFE02-7847-4956-9101-FE9ED2AD9D58}" destId="{75642AF1-A4CE-4D70-9D5D-358A2F9EA5F9}" srcOrd="0" destOrd="0" presId="urn:microsoft.com/office/officeart/2005/8/layout/hProcess11"/>
    <dgm:cxn modelId="{C5C40E1E-2706-4229-A72F-042C3B629CCE}" type="presParOf" srcId="{D3BDFE02-7847-4956-9101-FE9ED2AD9D58}" destId="{7CEE95CA-0E8E-44D5-B18C-A85B40AEFE01}" srcOrd="1" destOrd="0" presId="urn:microsoft.com/office/officeart/2005/8/layout/hProcess11"/>
    <dgm:cxn modelId="{990DCAB8-3509-4466-8EB4-F67C098AD360}" type="presParOf" srcId="{D3BDFE02-7847-4956-9101-FE9ED2AD9D58}" destId="{7128E1E2-2855-4E89-A551-582BFA9FC9B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364D4A-5C6F-41E0-89D2-78B2312FD86D}" type="doc">
      <dgm:prSet loTypeId="urn:microsoft.com/office/officeart/2005/8/layout/hProcess1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36126F8-A4FE-4C94-8CDB-E8C5C58A7A56}">
      <dgm:prSet phldrT="[Text]" custT="1"/>
      <dgm:spPr/>
      <dgm:t>
        <a:bodyPr/>
        <a:lstStyle/>
        <a:p>
          <a:r>
            <a:rPr lang="en-US" sz="3200" dirty="0"/>
            <a:t>October 2017</a:t>
          </a:r>
        </a:p>
      </dgm:t>
    </dgm:pt>
    <dgm:pt modelId="{8E20C2B7-FFAF-484D-B0BE-9E2D07921769}" type="parTrans" cxnId="{63DEC3E3-D75D-4B62-B74E-03DBEE05B0F3}">
      <dgm:prSet/>
      <dgm:spPr/>
      <dgm:t>
        <a:bodyPr/>
        <a:lstStyle/>
        <a:p>
          <a:endParaRPr lang="en-US"/>
        </a:p>
      </dgm:t>
    </dgm:pt>
    <dgm:pt modelId="{10424A34-BA1D-4713-AF22-106B4C567A0B}" type="sibTrans" cxnId="{63DEC3E3-D75D-4B62-B74E-03DBEE05B0F3}">
      <dgm:prSet/>
      <dgm:spPr/>
      <dgm:t>
        <a:bodyPr/>
        <a:lstStyle/>
        <a:p>
          <a:endParaRPr lang="en-US"/>
        </a:p>
      </dgm:t>
    </dgm:pt>
    <dgm:pt modelId="{BEF1D517-BA06-4608-900C-927381E77864}">
      <dgm:prSet phldrT="[Text]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3DC53ED5-8503-475D-9AB0-2E488D25A66A}" type="sibTrans" cxnId="{CBA92B4A-6743-4AE3-AEC7-9B8173CA15D6}">
      <dgm:prSet/>
      <dgm:spPr/>
      <dgm:t>
        <a:bodyPr/>
        <a:lstStyle/>
        <a:p>
          <a:endParaRPr lang="en-US"/>
        </a:p>
      </dgm:t>
    </dgm:pt>
    <dgm:pt modelId="{6BF30163-38BF-4D55-B010-9FDAE75EFD91}" type="parTrans" cxnId="{CBA92B4A-6743-4AE3-AEC7-9B8173CA15D6}">
      <dgm:prSet/>
      <dgm:spPr/>
      <dgm:t>
        <a:bodyPr/>
        <a:lstStyle/>
        <a:p>
          <a:endParaRPr lang="en-US"/>
        </a:p>
      </dgm:t>
    </dgm:pt>
    <dgm:pt modelId="{E54E3775-7729-4AC8-8C6F-EF3F45E2BA9B}">
      <dgm:prSet phldrT="[Text]" custT="1"/>
      <dgm:spPr/>
      <dgm:t>
        <a:bodyPr/>
        <a:lstStyle/>
        <a:p>
          <a:endParaRPr lang="en-US" sz="3600" dirty="0">
            <a:solidFill>
              <a:schemeClr val="bg1"/>
            </a:solidFill>
          </a:endParaRPr>
        </a:p>
      </dgm:t>
    </dgm:pt>
    <dgm:pt modelId="{602DF1B3-8941-4EDE-A2BB-E4D51A5C6818}" type="sibTrans" cxnId="{01E0DE9C-29C3-4700-92C8-7AA053D6C8FA}">
      <dgm:prSet/>
      <dgm:spPr/>
      <dgm:t>
        <a:bodyPr/>
        <a:lstStyle/>
        <a:p>
          <a:endParaRPr lang="en-US"/>
        </a:p>
      </dgm:t>
    </dgm:pt>
    <dgm:pt modelId="{6F97FFC5-B157-4F23-B8E6-21F18F73A649}" type="parTrans" cxnId="{01E0DE9C-29C3-4700-92C8-7AA053D6C8FA}">
      <dgm:prSet/>
      <dgm:spPr/>
      <dgm:t>
        <a:bodyPr/>
        <a:lstStyle/>
        <a:p>
          <a:endParaRPr lang="en-US"/>
        </a:p>
      </dgm:t>
    </dgm:pt>
    <dgm:pt modelId="{81EC62A9-4FF6-44C4-AF0F-9F00D6131316}" type="pres">
      <dgm:prSet presAssocID="{73364D4A-5C6F-41E0-89D2-78B2312FD86D}" presName="Name0" presStyleCnt="0">
        <dgm:presLayoutVars>
          <dgm:dir/>
          <dgm:resizeHandles val="exact"/>
        </dgm:presLayoutVars>
      </dgm:prSet>
      <dgm:spPr/>
    </dgm:pt>
    <dgm:pt modelId="{60F6B42C-22F5-4134-AD5C-53AC7D2B90E6}" type="pres">
      <dgm:prSet presAssocID="{73364D4A-5C6F-41E0-89D2-78B2312FD86D}" presName="arrow" presStyleLbl="bgShp" presStyleIdx="0" presStyleCnt="1" custLinFactNeighborX="-478" custLinFactNeighborY="600"/>
      <dgm:spPr/>
    </dgm:pt>
    <dgm:pt modelId="{93BE23E5-C355-4D75-AD28-B42DBA636DFA}" type="pres">
      <dgm:prSet presAssocID="{73364D4A-5C6F-41E0-89D2-78B2312FD86D}" presName="points" presStyleCnt="0"/>
      <dgm:spPr/>
    </dgm:pt>
    <dgm:pt modelId="{C1C3FA35-6720-470E-AEBD-D65C248044F8}" type="pres">
      <dgm:prSet presAssocID="{E54E3775-7729-4AC8-8C6F-EF3F45E2BA9B}" presName="compositeA" presStyleCnt="0"/>
      <dgm:spPr/>
    </dgm:pt>
    <dgm:pt modelId="{355ADD5C-97FF-4408-95AD-2DFE97BDE4DC}" type="pres">
      <dgm:prSet presAssocID="{E54E3775-7729-4AC8-8C6F-EF3F45E2BA9B}" presName="textA" presStyleLbl="revTx" presStyleIdx="0" presStyleCnt="3" custLinFactNeighborX="-151" custLinFactNeighborY="1964">
        <dgm:presLayoutVars>
          <dgm:bulletEnabled val="1"/>
        </dgm:presLayoutVars>
      </dgm:prSet>
      <dgm:spPr/>
    </dgm:pt>
    <dgm:pt modelId="{8BD9D9DA-9302-493E-A920-2BE0B3AD2D2C}" type="pres">
      <dgm:prSet presAssocID="{E54E3775-7729-4AC8-8C6F-EF3F45E2BA9B}" presName="circleA" presStyleLbl="node1" presStyleIdx="0" presStyleCnt="3" custLinFactX="67209" custLinFactNeighborX="100000" custLinFactNeighborY="905"/>
      <dgm:spPr/>
    </dgm:pt>
    <dgm:pt modelId="{1DCC3B8D-2C52-4F88-B2C2-D8606AD2DE6E}" type="pres">
      <dgm:prSet presAssocID="{E54E3775-7729-4AC8-8C6F-EF3F45E2BA9B}" presName="spaceA" presStyleCnt="0"/>
      <dgm:spPr/>
    </dgm:pt>
    <dgm:pt modelId="{B0B051F9-4CD2-4872-916A-39422452902F}" type="pres">
      <dgm:prSet presAssocID="{602DF1B3-8941-4EDE-A2BB-E4D51A5C6818}" presName="space" presStyleCnt="0"/>
      <dgm:spPr/>
    </dgm:pt>
    <dgm:pt modelId="{DFADEEA5-0B61-4E0C-B576-206080C33CB1}" type="pres">
      <dgm:prSet presAssocID="{A36126F8-A4FE-4C94-8CDB-E8C5C58A7A56}" presName="compositeB" presStyleCnt="0"/>
      <dgm:spPr/>
    </dgm:pt>
    <dgm:pt modelId="{12C323DD-467D-4766-95A2-F78DC89AE60A}" type="pres">
      <dgm:prSet presAssocID="{A36126F8-A4FE-4C94-8CDB-E8C5C58A7A56}" presName="textB" presStyleLbl="revTx" presStyleIdx="1" presStyleCnt="3" custLinFactNeighborX="77393" custLinFactNeighborY="-5887">
        <dgm:presLayoutVars>
          <dgm:bulletEnabled val="1"/>
        </dgm:presLayoutVars>
      </dgm:prSet>
      <dgm:spPr/>
    </dgm:pt>
    <dgm:pt modelId="{A0059795-6935-401F-912E-41083068665A}" type="pres">
      <dgm:prSet presAssocID="{A36126F8-A4FE-4C94-8CDB-E8C5C58A7A56}" presName="circleB" presStyleLbl="node1" presStyleIdx="1" presStyleCnt="3" custLinFactX="200000" custLinFactNeighborX="249093" custLinFactNeighborY="3839"/>
      <dgm:spPr/>
    </dgm:pt>
    <dgm:pt modelId="{F66424B2-A97D-434A-A4F0-35656937B522}" type="pres">
      <dgm:prSet presAssocID="{A36126F8-A4FE-4C94-8CDB-E8C5C58A7A56}" presName="spaceB" presStyleCnt="0"/>
      <dgm:spPr/>
    </dgm:pt>
    <dgm:pt modelId="{829F70C4-1CED-4B20-8CB6-3E72BD3D63F4}" type="pres">
      <dgm:prSet presAssocID="{10424A34-BA1D-4713-AF22-106B4C567A0B}" presName="space" presStyleCnt="0"/>
      <dgm:spPr/>
    </dgm:pt>
    <dgm:pt modelId="{D3BDFE02-7847-4956-9101-FE9ED2AD9D58}" type="pres">
      <dgm:prSet presAssocID="{BEF1D517-BA06-4608-900C-927381E77864}" presName="compositeA" presStyleCnt="0"/>
      <dgm:spPr/>
    </dgm:pt>
    <dgm:pt modelId="{75642AF1-A4CE-4D70-9D5D-358A2F9EA5F9}" type="pres">
      <dgm:prSet presAssocID="{BEF1D517-BA06-4608-900C-927381E77864}" presName="textA" presStyleLbl="revTx" presStyleIdx="2" presStyleCnt="3">
        <dgm:presLayoutVars>
          <dgm:bulletEnabled val="1"/>
        </dgm:presLayoutVars>
      </dgm:prSet>
      <dgm:spPr/>
    </dgm:pt>
    <dgm:pt modelId="{7CEE95CA-0E8E-44D5-B18C-A85B40AEFE01}" type="pres">
      <dgm:prSet presAssocID="{BEF1D517-BA06-4608-900C-927381E77864}" presName="circleA" presStyleLbl="node1" presStyleIdx="2" presStyleCnt="3" custFlipVert="1" custScaleX="56340" custScaleY="20197" custLinFactX="198858" custLinFactY="-200000" custLinFactNeighborX="200000" custLinFactNeighborY="-233201"/>
      <dgm:spPr>
        <a:solidFill>
          <a:schemeClr val="bg1"/>
        </a:solidFill>
      </dgm:spPr>
    </dgm:pt>
    <dgm:pt modelId="{7128E1E2-2855-4E89-A551-582BFA9FC9B5}" type="pres">
      <dgm:prSet presAssocID="{BEF1D517-BA06-4608-900C-927381E77864}" presName="spaceA" presStyleCnt="0"/>
      <dgm:spPr/>
    </dgm:pt>
  </dgm:ptLst>
  <dgm:cxnLst>
    <dgm:cxn modelId="{05677537-DFA1-4ACE-8B16-C028BD8839F2}" type="presOf" srcId="{A36126F8-A4FE-4C94-8CDB-E8C5C58A7A56}" destId="{12C323DD-467D-4766-95A2-F78DC89AE60A}" srcOrd="0" destOrd="0" presId="urn:microsoft.com/office/officeart/2005/8/layout/hProcess11"/>
    <dgm:cxn modelId="{CBA92B4A-6743-4AE3-AEC7-9B8173CA15D6}" srcId="{73364D4A-5C6F-41E0-89D2-78B2312FD86D}" destId="{BEF1D517-BA06-4608-900C-927381E77864}" srcOrd="2" destOrd="0" parTransId="{6BF30163-38BF-4D55-B010-9FDAE75EFD91}" sibTransId="{3DC53ED5-8503-475D-9AB0-2E488D25A66A}"/>
    <dgm:cxn modelId="{265FD76F-B83A-4809-BB45-01C5D44980A5}" type="presOf" srcId="{73364D4A-5C6F-41E0-89D2-78B2312FD86D}" destId="{81EC62A9-4FF6-44C4-AF0F-9F00D6131316}" srcOrd="0" destOrd="0" presId="urn:microsoft.com/office/officeart/2005/8/layout/hProcess11"/>
    <dgm:cxn modelId="{58225B79-884F-46C6-8C21-FB54F332FD70}" type="presOf" srcId="{BEF1D517-BA06-4608-900C-927381E77864}" destId="{75642AF1-A4CE-4D70-9D5D-358A2F9EA5F9}" srcOrd="0" destOrd="0" presId="urn:microsoft.com/office/officeart/2005/8/layout/hProcess11"/>
    <dgm:cxn modelId="{0B17DB9B-7820-4635-A297-F2CC9AC01188}" type="presOf" srcId="{E54E3775-7729-4AC8-8C6F-EF3F45E2BA9B}" destId="{355ADD5C-97FF-4408-95AD-2DFE97BDE4DC}" srcOrd="0" destOrd="0" presId="urn:microsoft.com/office/officeart/2005/8/layout/hProcess11"/>
    <dgm:cxn modelId="{01E0DE9C-29C3-4700-92C8-7AA053D6C8FA}" srcId="{73364D4A-5C6F-41E0-89D2-78B2312FD86D}" destId="{E54E3775-7729-4AC8-8C6F-EF3F45E2BA9B}" srcOrd="0" destOrd="0" parTransId="{6F97FFC5-B157-4F23-B8E6-21F18F73A649}" sibTransId="{602DF1B3-8941-4EDE-A2BB-E4D51A5C6818}"/>
    <dgm:cxn modelId="{63DEC3E3-D75D-4B62-B74E-03DBEE05B0F3}" srcId="{73364D4A-5C6F-41E0-89D2-78B2312FD86D}" destId="{A36126F8-A4FE-4C94-8CDB-E8C5C58A7A56}" srcOrd="1" destOrd="0" parTransId="{8E20C2B7-FFAF-484D-B0BE-9E2D07921769}" sibTransId="{10424A34-BA1D-4713-AF22-106B4C567A0B}"/>
    <dgm:cxn modelId="{AB3F3C1C-5490-4AAB-8BD4-11D1E319B3D5}" type="presParOf" srcId="{81EC62A9-4FF6-44C4-AF0F-9F00D6131316}" destId="{60F6B42C-22F5-4134-AD5C-53AC7D2B90E6}" srcOrd="0" destOrd="0" presId="urn:microsoft.com/office/officeart/2005/8/layout/hProcess11"/>
    <dgm:cxn modelId="{59F9E677-2795-4164-B09C-8912AA9058CD}" type="presParOf" srcId="{81EC62A9-4FF6-44C4-AF0F-9F00D6131316}" destId="{93BE23E5-C355-4D75-AD28-B42DBA636DFA}" srcOrd="1" destOrd="0" presId="urn:microsoft.com/office/officeart/2005/8/layout/hProcess11"/>
    <dgm:cxn modelId="{737D72F0-ED97-4C08-A325-516DEDAF6899}" type="presParOf" srcId="{93BE23E5-C355-4D75-AD28-B42DBA636DFA}" destId="{C1C3FA35-6720-470E-AEBD-D65C248044F8}" srcOrd="0" destOrd="0" presId="urn:microsoft.com/office/officeart/2005/8/layout/hProcess11"/>
    <dgm:cxn modelId="{8212FDE8-54A1-49C8-9A3A-376BF13AED76}" type="presParOf" srcId="{C1C3FA35-6720-470E-AEBD-D65C248044F8}" destId="{355ADD5C-97FF-4408-95AD-2DFE97BDE4DC}" srcOrd="0" destOrd="0" presId="urn:microsoft.com/office/officeart/2005/8/layout/hProcess11"/>
    <dgm:cxn modelId="{2877D1E0-66D6-42F5-8F16-B4FBD54B7A4E}" type="presParOf" srcId="{C1C3FA35-6720-470E-AEBD-D65C248044F8}" destId="{8BD9D9DA-9302-493E-A920-2BE0B3AD2D2C}" srcOrd="1" destOrd="0" presId="urn:microsoft.com/office/officeart/2005/8/layout/hProcess11"/>
    <dgm:cxn modelId="{2E739E49-BA72-417F-AD3C-7362187B3A65}" type="presParOf" srcId="{C1C3FA35-6720-470E-AEBD-D65C248044F8}" destId="{1DCC3B8D-2C52-4F88-B2C2-D8606AD2DE6E}" srcOrd="2" destOrd="0" presId="urn:microsoft.com/office/officeart/2005/8/layout/hProcess11"/>
    <dgm:cxn modelId="{ECF36AD2-49FA-4249-B45B-DD18D3B8EF5D}" type="presParOf" srcId="{93BE23E5-C355-4D75-AD28-B42DBA636DFA}" destId="{B0B051F9-4CD2-4872-916A-39422452902F}" srcOrd="1" destOrd="0" presId="urn:microsoft.com/office/officeart/2005/8/layout/hProcess11"/>
    <dgm:cxn modelId="{AEB7C497-09A2-4128-BC32-8271C8BB855C}" type="presParOf" srcId="{93BE23E5-C355-4D75-AD28-B42DBA636DFA}" destId="{DFADEEA5-0B61-4E0C-B576-206080C33CB1}" srcOrd="2" destOrd="0" presId="urn:microsoft.com/office/officeart/2005/8/layout/hProcess11"/>
    <dgm:cxn modelId="{74E7F350-8490-4873-9A8D-E90660389878}" type="presParOf" srcId="{DFADEEA5-0B61-4E0C-B576-206080C33CB1}" destId="{12C323DD-467D-4766-95A2-F78DC89AE60A}" srcOrd="0" destOrd="0" presId="urn:microsoft.com/office/officeart/2005/8/layout/hProcess11"/>
    <dgm:cxn modelId="{DCA736E3-337B-47A3-88A1-EA132B86BA85}" type="presParOf" srcId="{DFADEEA5-0B61-4E0C-B576-206080C33CB1}" destId="{A0059795-6935-401F-912E-41083068665A}" srcOrd="1" destOrd="0" presId="urn:microsoft.com/office/officeart/2005/8/layout/hProcess11"/>
    <dgm:cxn modelId="{EBE28F2C-2770-4FD2-8A91-2026EEB46985}" type="presParOf" srcId="{DFADEEA5-0B61-4E0C-B576-206080C33CB1}" destId="{F66424B2-A97D-434A-A4F0-35656937B522}" srcOrd="2" destOrd="0" presId="urn:microsoft.com/office/officeart/2005/8/layout/hProcess11"/>
    <dgm:cxn modelId="{E5C516AF-2C3D-4F53-A3AD-3916B227A4F1}" type="presParOf" srcId="{93BE23E5-C355-4D75-AD28-B42DBA636DFA}" destId="{829F70C4-1CED-4B20-8CB6-3E72BD3D63F4}" srcOrd="3" destOrd="0" presId="urn:microsoft.com/office/officeart/2005/8/layout/hProcess11"/>
    <dgm:cxn modelId="{4A140247-1FE7-40EB-BC50-E70606CF35B7}" type="presParOf" srcId="{93BE23E5-C355-4D75-AD28-B42DBA636DFA}" destId="{D3BDFE02-7847-4956-9101-FE9ED2AD9D58}" srcOrd="4" destOrd="0" presId="urn:microsoft.com/office/officeart/2005/8/layout/hProcess11"/>
    <dgm:cxn modelId="{C9F5250B-DC35-4227-BA46-C9E26B6498EB}" type="presParOf" srcId="{D3BDFE02-7847-4956-9101-FE9ED2AD9D58}" destId="{75642AF1-A4CE-4D70-9D5D-358A2F9EA5F9}" srcOrd="0" destOrd="0" presId="urn:microsoft.com/office/officeart/2005/8/layout/hProcess11"/>
    <dgm:cxn modelId="{C5C40E1E-2706-4229-A72F-042C3B629CCE}" type="presParOf" srcId="{D3BDFE02-7847-4956-9101-FE9ED2AD9D58}" destId="{7CEE95CA-0E8E-44D5-B18C-A85B40AEFE01}" srcOrd="1" destOrd="0" presId="urn:microsoft.com/office/officeart/2005/8/layout/hProcess11"/>
    <dgm:cxn modelId="{990DCAB8-3509-4466-8EB4-F67C098AD360}" type="presParOf" srcId="{D3BDFE02-7847-4956-9101-FE9ED2AD9D58}" destId="{7128E1E2-2855-4E89-A551-582BFA9FC9B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6B42C-22F5-4134-AD5C-53AC7D2B90E6}">
      <dsp:nvSpPr>
        <dsp:cNvPr id="0" name=""/>
        <dsp:cNvSpPr/>
      </dsp:nvSpPr>
      <dsp:spPr>
        <a:xfrm>
          <a:off x="0" y="1228953"/>
          <a:ext cx="8265834" cy="1625600"/>
        </a:xfrm>
        <a:prstGeom prst="notched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5ADD5C-97FF-4408-95AD-2DFE97BDE4DC}">
      <dsp:nvSpPr>
        <dsp:cNvPr id="0" name=""/>
        <dsp:cNvSpPr/>
      </dsp:nvSpPr>
      <dsp:spPr>
        <a:xfrm>
          <a:off x="12" y="31926"/>
          <a:ext cx="2397414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b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>
            <a:solidFill>
              <a:schemeClr val="bg1"/>
            </a:solidFill>
          </a:endParaRPr>
        </a:p>
      </dsp:txBody>
      <dsp:txXfrm>
        <a:off x="12" y="31926"/>
        <a:ext cx="2397414" cy="1625600"/>
      </dsp:txXfrm>
    </dsp:sp>
    <dsp:sp modelId="{8BD9D9DA-9302-493E-A920-2BE0B3AD2D2C}">
      <dsp:nvSpPr>
        <dsp:cNvPr id="0" name=""/>
        <dsp:cNvSpPr/>
      </dsp:nvSpPr>
      <dsp:spPr>
        <a:xfrm>
          <a:off x="1678677" y="1832477"/>
          <a:ext cx="406400" cy="4064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C323DD-467D-4766-95A2-F78DC89AE60A}">
      <dsp:nvSpPr>
        <dsp:cNvPr id="0" name=""/>
        <dsp:cNvSpPr/>
      </dsp:nvSpPr>
      <dsp:spPr>
        <a:xfrm>
          <a:off x="4376349" y="2342700"/>
          <a:ext cx="2397414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October 2017</a:t>
          </a:r>
        </a:p>
      </dsp:txBody>
      <dsp:txXfrm>
        <a:off x="4376349" y="2342700"/>
        <a:ext cx="2397414" cy="1625600"/>
      </dsp:txXfrm>
    </dsp:sp>
    <dsp:sp modelId="{A0059795-6935-401F-912E-41083068665A}">
      <dsp:nvSpPr>
        <dsp:cNvPr id="0" name=""/>
        <dsp:cNvSpPr/>
      </dsp:nvSpPr>
      <dsp:spPr>
        <a:xfrm>
          <a:off x="5341539" y="1844401"/>
          <a:ext cx="406400" cy="406400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42AF1-A4CE-4D70-9D5D-358A2F9EA5F9}">
      <dsp:nvSpPr>
        <dsp:cNvPr id="0" name=""/>
        <dsp:cNvSpPr/>
      </dsp:nvSpPr>
      <dsp:spPr>
        <a:xfrm>
          <a:off x="5038203" y="0"/>
          <a:ext cx="2397414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5384" tIns="405384" rIns="405384" bIns="405384" numCol="1" spcCol="1270" anchor="b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700" kern="1200" dirty="0">
            <a:solidFill>
              <a:schemeClr val="bg1"/>
            </a:solidFill>
          </a:endParaRPr>
        </a:p>
      </dsp:txBody>
      <dsp:txXfrm>
        <a:off x="5038203" y="0"/>
        <a:ext cx="2397414" cy="1625600"/>
      </dsp:txXfrm>
    </dsp:sp>
    <dsp:sp modelId="{7CEE95CA-0E8E-44D5-B18C-A85B40AEFE01}">
      <dsp:nvSpPr>
        <dsp:cNvPr id="0" name=""/>
        <dsp:cNvSpPr/>
      </dsp:nvSpPr>
      <dsp:spPr>
        <a:xfrm flipV="1">
          <a:off x="7743386" y="230430"/>
          <a:ext cx="228965" cy="82080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6B42C-22F5-4134-AD5C-53AC7D2B90E6}">
      <dsp:nvSpPr>
        <dsp:cNvPr id="0" name=""/>
        <dsp:cNvSpPr/>
      </dsp:nvSpPr>
      <dsp:spPr>
        <a:xfrm>
          <a:off x="0" y="1228953"/>
          <a:ext cx="8265834" cy="1625600"/>
        </a:xfrm>
        <a:prstGeom prst="notched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5ADD5C-97FF-4408-95AD-2DFE97BDE4DC}">
      <dsp:nvSpPr>
        <dsp:cNvPr id="0" name=""/>
        <dsp:cNvSpPr/>
      </dsp:nvSpPr>
      <dsp:spPr>
        <a:xfrm>
          <a:off x="12" y="31926"/>
          <a:ext cx="2397414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b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>
            <a:solidFill>
              <a:schemeClr val="bg1"/>
            </a:solidFill>
          </a:endParaRPr>
        </a:p>
      </dsp:txBody>
      <dsp:txXfrm>
        <a:off x="12" y="31926"/>
        <a:ext cx="2397414" cy="1625600"/>
      </dsp:txXfrm>
    </dsp:sp>
    <dsp:sp modelId="{8BD9D9DA-9302-493E-A920-2BE0B3AD2D2C}">
      <dsp:nvSpPr>
        <dsp:cNvPr id="0" name=""/>
        <dsp:cNvSpPr/>
      </dsp:nvSpPr>
      <dsp:spPr>
        <a:xfrm>
          <a:off x="1678677" y="1832477"/>
          <a:ext cx="406400" cy="4064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C323DD-467D-4766-95A2-F78DC89AE60A}">
      <dsp:nvSpPr>
        <dsp:cNvPr id="0" name=""/>
        <dsp:cNvSpPr/>
      </dsp:nvSpPr>
      <dsp:spPr>
        <a:xfrm>
          <a:off x="4376349" y="2342700"/>
          <a:ext cx="2397414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October 2017</a:t>
          </a:r>
        </a:p>
      </dsp:txBody>
      <dsp:txXfrm>
        <a:off x="4376349" y="2342700"/>
        <a:ext cx="2397414" cy="1625600"/>
      </dsp:txXfrm>
    </dsp:sp>
    <dsp:sp modelId="{A0059795-6935-401F-912E-41083068665A}">
      <dsp:nvSpPr>
        <dsp:cNvPr id="0" name=""/>
        <dsp:cNvSpPr/>
      </dsp:nvSpPr>
      <dsp:spPr>
        <a:xfrm>
          <a:off x="5341539" y="1844401"/>
          <a:ext cx="406400" cy="406400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42AF1-A4CE-4D70-9D5D-358A2F9EA5F9}">
      <dsp:nvSpPr>
        <dsp:cNvPr id="0" name=""/>
        <dsp:cNvSpPr/>
      </dsp:nvSpPr>
      <dsp:spPr>
        <a:xfrm>
          <a:off x="5038203" y="0"/>
          <a:ext cx="2397414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5384" tIns="405384" rIns="405384" bIns="405384" numCol="1" spcCol="1270" anchor="b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700" kern="1200" dirty="0">
            <a:solidFill>
              <a:schemeClr val="bg1"/>
            </a:solidFill>
          </a:endParaRPr>
        </a:p>
      </dsp:txBody>
      <dsp:txXfrm>
        <a:off x="5038203" y="0"/>
        <a:ext cx="2397414" cy="1625600"/>
      </dsp:txXfrm>
    </dsp:sp>
    <dsp:sp modelId="{7CEE95CA-0E8E-44D5-B18C-A85B40AEFE01}">
      <dsp:nvSpPr>
        <dsp:cNvPr id="0" name=""/>
        <dsp:cNvSpPr/>
      </dsp:nvSpPr>
      <dsp:spPr>
        <a:xfrm flipV="1">
          <a:off x="7743386" y="230430"/>
          <a:ext cx="228965" cy="82080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4A04F-3CFB-40A5-83C2-B0BEEE85912C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FEB6E-00AD-4C3F-9127-1F93DF046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6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Nutrition at its Peak:</a:t>
            </a:r>
          </a:p>
          <a:p>
            <a:r>
              <a:rPr lang="en-US" dirty="0"/>
              <a:t>Making a Great Program Even Better!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97B3F6-1C5D-476C-8D00-D740FD525F00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985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>
            <a:extLst>
              <a:ext uri="{FF2B5EF4-FFF2-40B4-BE49-F238E27FC236}">
                <a16:creationId xmlns:a16="http://schemas.microsoft.com/office/drawing/2014/main" id="{7B598E91-C341-40A7-BE58-A4ABE4D8CB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>
            <a:extLst>
              <a:ext uri="{FF2B5EF4-FFF2-40B4-BE49-F238E27FC236}">
                <a16:creationId xmlns:a16="http://schemas.microsoft.com/office/drawing/2014/main" id="{2644C316-624F-4302-A48D-277E5C14D5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This Congress started in January.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2868F-B5B3-486D-9521-673B8EA976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21B459-1A82-4E47-8ED2-717B139B83D7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080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>
            <a:extLst>
              <a:ext uri="{FF2B5EF4-FFF2-40B4-BE49-F238E27FC236}">
                <a16:creationId xmlns:a16="http://schemas.microsoft.com/office/drawing/2014/main" id="{7B598E91-C341-40A7-BE58-A4ABE4D8CB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>
            <a:extLst>
              <a:ext uri="{FF2B5EF4-FFF2-40B4-BE49-F238E27FC236}">
                <a16:creationId xmlns:a16="http://schemas.microsoft.com/office/drawing/2014/main" id="{2644C316-624F-4302-A48D-277E5C14D5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This Congress started in January.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2868F-B5B3-486D-9521-673B8EA976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21B459-1A82-4E47-8ED2-717B139B83D7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799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Budget Battles in the News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FEB6E-00AD-4C3F-9127-1F93DF046E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10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>
            <a:extLst>
              <a:ext uri="{FF2B5EF4-FFF2-40B4-BE49-F238E27FC236}">
                <a16:creationId xmlns:a16="http://schemas.microsoft.com/office/drawing/2014/main" id="{CDCD6B21-252A-4220-9130-ACA841F1D3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>
            <a:extLst>
              <a:ext uri="{FF2B5EF4-FFF2-40B4-BE49-F238E27FC236}">
                <a16:creationId xmlns:a16="http://schemas.microsoft.com/office/drawing/2014/main" id="{62B5B9A6-3E61-4DF4-8853-AAEB19E182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The Senate passes a budget resolution, a key step on the way to tax reform.</a:t>
            </a:r>
          </a:p>
          <a:p>
            <a:r>
              <a:rPr lang="en-US" altLang="en-US" dirty="0"/>
              <a:t>It still needs to reconcile its budget proposal with a different one passed by the House.</a:t>
            </a:r>
          </a:p>
          <a:p>
            <a:r>
              <a:rPr lang="en-US" altLang="en-US" dirty="0"/>
              <a:t>Once Congress approves a budget, it will start writing a tax bill that Republicans hope to pass this year.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84FAF-084C-4C13-ACC7-7B175F073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2AFA0C-AF88-4376-8F77-CDF948D191D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367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>
            <a:extLst>
              <a:ext uri="{FF2B5EF4-FFF2-40B4-BE49-F238E27FC236}">
                <a16:creationId xmlns:a16="http://schemas.microsoft.com/office/drawing/2014/main" id="{CDCD6B21-252A-4220-9130-ACA841F1D3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>
            <a:extLst>
              <a:ext uri="{FF2B5EF4-FFF2-40B4-BE49-F238E27FC236}">
                <a16:creationId xmlns:a16="http://schemas.microsoft.com/office/drawing/2014/main" id="{62B5B9A6-3E61-4DF4-8853-AAEB19E182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The Senate passes a budget resolution, a key step on the way to tax reform.</a:t>
            </a:r>
          </a:p>
          <a:p>
            <a:r>
              <a:rPr lang="en-US" altLang="en-US" dirty="0"/>
              <a:t>It still needs to reconcile its budget proposal with a different one passed by the House.</a:t>
            </a:r>
          </a:p>
          <a:p>
            <a:r>
              <a:rPr lang="en-US" altLang="en-US" dirty="0"/>
              <a:t>Once Congress approves a budget, it will start writing a tax bill that Republicans hope to pass this year.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84FAF-084C-4C13-ACC7-7B175F073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2AFA0C-AF88-4376-8F77-CDF948D191D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6256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>
            <a:extLst>
              <a:ext uri="{FF2B5EF4-FFF2-40B4-BE49-F238E27FC236}">
                <a16:creationId xmlns:a16="http://schemas.microsoft.com/office/drawing/2014/main" id="{CDCD6B21-252A-4220-9130-ACA841F1D3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>
            <a:extLst>
              <a:ext uri="{FF2B5EF4-FFF2-40B4-BE49-F238E27FC236}">
                <a16:creationId xmlns:a16="http://schemas.microsoft.com/office/drawing/2014/main" id="{62B5B9A6-3E61-4DF4-8853-AAEB19E182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USDA included – Head Start in HHS and Child care folks – national, regional and others.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84FAF-084C-4C13-ACC7-7B175F073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2AFA0C-AF88-4376-8F77-CDF948D191D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687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>
            <a:extLst>
              <a:ext uri="{FF2B5EF4-FFF2-40B4-BE49-F238E27FC236}">
                <a16:creationId xmlns:a16="http://schemas.microsoft.com/office/drawing/2014/main" id="{CDCD6B21-252A-4220-9130-ACA841F1D3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>
            <a:extLst>
              <a:ext uri="{FF2B5EF4-FFF2-40B4-BE49-F238E27FC236}">
                <a16:creationId xmlns:a16="http://schemas.microsoft.com/office/drawing/2014/main" id="{62B5B9A6-3E61-4DF4-8853-AAEB19E182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39763" marR="0" lvl="1" indent="-273050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rgbClr val="94B6D2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The current extension expires December 8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endParaRPr lang="en-US" altLang="en-US" dirty="0"/>
          </a:p>
          <a:p>
            <a:r>
              <a:rPr lang="en-US" altLang="en-US" dirty="0"/>
              <a:t>The Senate passes a budget resolution, a key step on the way to tax reform.</a:t>
            </a:r>
          </a:p>
          <a:p>
            <a:r>
              <a:rPr lang="en-US" altLang="en-US" dirty="0"/>
              <a:t>It still needs to reconcile its budget proposal with a different one passed by the House.</a:t>
            </a:r>
          </a:p>
          <a:p>
            <a:r>
              <a:rPr lang="en-US" altLang="en-US" dirty="0"/>
              <a:t>Once Congress approves a budget, it will start writing a tax bill that Republicans hope to pass this year.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84FAF-084C-4C13-ACC7-7B175F073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2AFA0C-AF88-4376-8F77-CDF948D191D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4327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have objected to these bad budgets – you may be one of them.  We have to keep objecting.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FEB6E-00AD-4C3F-9127-1F93DF046E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36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>
            <a:extLst>
              <a:ext uri="{FF2B5EF4-FFF2-40B4-BE49-F238E27FC236}">
                <a16:creationId xmlns:a16="http://schemas.microsoft.com/office/drawing/2014/main" id="{71188269-7761-4BE4-BBE0-B202405392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>
            <a:extLst>
              <a:ext uri="{FF2B5EF4-FFF2-40B4-BE49-F238E27FC236}">
                <a16:creationId xmlns:a16="http://schemas.microsoft.com/office/drawing/2014/main" id="{3B51DE0B-5F91-4F05-A92A-F4351ED9E7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2AFAE-84EC-4610-87DC-F64A0F52A7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A10229-D0DF-4F7C-821A-3193263F34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3295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still going then add here. If not then</a:t>
            </a:r>
            <a:r>
              <a:rPr lang="en-US" baseline="0" dirty="0"/>
              <a:t> add further up to discuss what we all did working together to get the senate bill.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37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97B3F6-1C5D-476C-8D00-D740FD525F00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37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995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5" name="Rectangle 7">
            <a:extLst>
              <a:ext uri="{FF2B5EF4-FFF2-40B4-BE49-F238E27FC236}">
                <a16:creationId xmlns:a16="http://schemas.microsoft.com/office/drawing/2014/main" id="{2B7FABA2-BA61-4BDA-88F6-22996A2279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61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872A96-EED4-46A4-87B0-86A34883B257}" type="slidenum"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pPr marL="0" marR="0" lvl="0" indent="0" algn="r" defTabSz="9461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FFE4ADC8-847E-45C6-862B-FA591F44EF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FCF34B4C-E776-47B5-AB08-A7056B097D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618417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50FBB-A0E1-493F-A962-08B19DB5B97D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538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>
            <a:extLst>
              <a:ext uri="{FF2B5EF4-FFF2-40B4-BE49-F238E27FC236}">
                <a16:creationId xmlns:a16="http://schemas.microsoft.com/office/drawing/2014/main" id="{931C4177-18E9-462D-8905-387F8F697E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>
            <a:extLst>
              <a:ext uri="{FF2B5EF4-FFF2-40B4-BE49-F238E27FC236}">
                <a16:creationId xmlns:a16="http://schemas.microsoft.com/office/drawing/2014/main" id="{F783C9B9-B187-4699-BF31-2CBDAD0F1D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5236" name="Slide Number Placeholder 3">
            <a:extLst>
              <a:ext uri="{FF2B5EF4-FFF2-40B4-BE49-F238E27FC236}">
                <a16:creationId xmlns:a16="http://schemas.microsoft.com/office/drawing/2014/main" id="{A7D168D1-B958-4C58-807C-57CD9595FF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70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1788" indent="-2270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8988" indent="-2270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61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33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305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77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A79562-2FC3-4C01-8AD1-0BA34932BCEF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947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Dialogue and communications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97B3F6-1C5D-476C-8D00-D740FD525F00}" type="slidenum">
              <a:rPr kumimoji="0" lang="en-US" sz="1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0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366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Great training from USDA &amp; 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FEB6E-00AD-4C3F-9127-1F93DF046E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53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/>
              <a:t>Today, Tomorrow &amp; the Next Day</a:t>
            </a:r>
          </a:p>
          <a:p>
            <a:r>
              <a:rPr lang="en-US" sz="1200" dirty="0"/>
              <a:t>Offer feedback on your experience with implementation</a:t>
            </a:r>
          </a:p>
          <a:p>
            <a:r>
              <a:rPr lang="en-US" sz="1200" dirty="0"/>
              <a:t>Ask questions </a:t>
            </a:r>
          </a:p>
          <a:p>
            <a:r>
              <a:rPr lang="en-US" sz="1200" dirty="0"/>
              <a:t>Share successful strategies</a:t>
            </a:r>
          </a:p>
          <a:p>
            <a:r>
              <a:rPr lang="en-US" sz="1200" dirty="0"/>
              <a:t>Learn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FEB6E-00AD-4C3F-9127-1F93DF046E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540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22 states here – implementation will happen</a:t>
            </a:r>
            <a:r>
              <a:rPr lang="en-US" baseline="0" dirty="0"/>
              <a:t> in the states to the local level – where the change will happen.</a:t>
            </a:r>
          </a:p>
          <a:p>
            <a:r>
              <a:rPr lang="en-US" baseline="0" dirty="0"/>
              <a:t>And --</a:t>
            </a:r>
          </a:p>
          <a:p>
            <a:r>
              <a:rPr lang="en-US" baseline="0" dirty="0"/>
              <a:t>Many of you are state leaders and others represent organizations with network/members on the state and local level.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97B3F6-1C5D-476C-8D00-D740FD525F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894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>
            <a:extLst>
              <a:ext uri="{FF2B5EF4-FFF2-40B4-BE49-F238E27FC236}">
                <a16:creationId xmlns:a16="http://schemas.microsoft.com/office/drawing/2014/main" id="{3B1518C5-BD8F-48E0-AA38-3073252E7F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>
            <a:extLst>
              <a:ext uri="{FF2B5EF4-FFF2-40B4-BE49-F238E27FC236}">
                <a16:creationId xmlns:a16="http://schemas.microsoft.com/office/drawing/2014/main" id="{8A2F3165-AC61-4CD9-9144-1C0ED6A740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 </a:t>
            </a:r>
          </a:p>
          <a:p>
            <a:endParaRPr lang="en-US" altLang="en-US"/>
          </a:p>
        </p:txBody>
      </p:sp>
      <p:sp>
        <p:nvSpPr>
          <p:cNvPr id="89092" name="Slide Number Placeholder 3">
            <a:extLst>
              <a:ext uri="{FF2B5EF4-FFF2-40B4-BE49-F238E27FC236}">
                <a16:creationId xmlns:a16="http://schemas.microsoft.com/office/drawing/2014/main" id="{4B4BD556-46CF-4E98-B60A-D00A6D7278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5013" indent="-282575" defTabSz="9080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1888" indent="-225425" defTabSz="9080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85913" indent="-225425" defTabSz="9080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38350" indent="-225425" defTabSz="9080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95550" indent="-225425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52750" indent="-225425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09950" indent="-225425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7150" indent="-225425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0C2DF2-3ACB-41D0-BF8E-41109D73A52D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334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6058">
              <a:defRPr/>
            </a:pPr>
            <a:r>
              <a:rPr lang="en-US" sz="1300" dirty="0"/>
              <a:t>Many of you already have these partnerships. CACFP provides reimbursements for healthy meals served to children in child care &amp; afterschool programs. </a:t>
            </a:r>
          </a:p>
          <a:p>
            <a:pPr defTabSz="916058">
              <a:defRPr/>
            </a:pPr>
            <a:r>
              <a:rPr lang="en-US" sz="1300" dirty="0"/>
              <a:t>More children need to be in CACFP.  New friends comments period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F08655-FFDF-48A9-908F-46EDF1EC8DB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966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752EE1BA-2DC3-46DF-825B-8129FA1A5BB5}"/>
              </a:ext>
            </a:extLst>
          </p:cNvPr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17BEDAE-9D8D-4A05-B8C7-67B0B41AF74F}"/>
              </a:ext>
            </a:extLst>
          </p:cNvPr>
          <p:cNvSpPr/>
          <p:nvPr/>
        </p:nvSpPr>
        <p:spPr>
          <a:xfrm>
            <a:off x="-9525" y="6053140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1FD7822-716F-4E01-B798-F2C40CBD1C98}"/>
              </a:ext>
            </a:extLst>
          </p:cNvPr>
          <p:cNvSpPr/>
          <p:nvPr/>
        </p:nvSpPr>
        <p:spPr>
          <a:xfrm>
            <a:off x="2359026" y="6043615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>
            <a:extLst>
              <a:ext uri="{FF2B5EF4-FFF2-40B4-BE49-F238E27FC236}">
                <a16:creationId xmlns:a16="http://schemas.microsoft.com/office/drawing/2014/main" id="{948A915B-82B7-40B3-97BF-B7CD814F7F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70D3B61F-5249-4D58-8BF8-199B016A9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5975" y="236540"/>
            <a:ext cx="5867400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BDDC3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>
            <a:extLst>
              <a:ext uri="{FF2B5EF4-FFF2-40B4-BE49-F238E27FC236}">
                <a16:creationId xmlns:a16="http://schemas.microsoft.com/office/drawing/2014/main" id="{F0BF1C59-C923-4CA2-8732-BA17DA292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rgbClr val="EBDDC3"/>
                </a:solidFill>
                <a:latin typeface="Tw Cen MT" panose="020B0602020104020603" pitchFamily="34" charset="0"/>
              </a:defRPr>
            </a:lvl1pPr>
          </a:lstStyle>
          <a:p>
            <a:pPr>
              <a:defRPr/>
            </a:pPr>
            <a:fld id="{13D0BFDB-31A6-4CA1-81CA-911B61D4A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023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44531F29-A484-4B60-AB3A-274ED9F09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049BDD-B3E9-4A77-A57F-70529B6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3489ED9A-8F40-4F70-B649-2716E06E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pPr>
              <a:defRPr/>
            </a:pPr>
            <a:fld id="{CE3A745E-9F85-4426-B0C6-A5091BAF9D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5648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4978C043-5B62-4646-862A-9962338410B7}"/>
              </a:ext>
            </a:extLst>
          </p:cNvPr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747B3A0-D845-4F35-B3D6-972B4E46185A}"/>
              </a:ext>
            </a:extLst>
          </p:cNvPr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26F66AA-6FD2-4025-B678-951EA2E9BAE6}"/>
              </a:ext>
            </a:extLst>
          </p:cNvPr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373DA1A-165A-4FA1-BFA4-BE26B5C41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543386B-0E73-406C-9250-7225046EE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34DBF07-D71B-4E1B-9996-EEC869263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36787D2-7B1F-4689-A316-2EED1486F3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779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25FB3675-6E47-4A26-9E73-F73F5E2EF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330FF1-A7E0-4046-B799-7394F8BE3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73BFA45F-FD97-4183-A478-6F5FE6776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718FA3-2C67-4897-8DAE-140ADDA8B8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55170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5824A-C357-4745-89BC-7358E43AB0D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3660-DD94-48BE-AE61-AC44C0553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73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5824A-C357-4745-89BC-7358E43AB0D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3660-DD94-48BE-AE61-AC44C0553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9174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5824A-C357-4745-89BC-7358E43AB0D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3660-DD94-48BE-AE61-AC44C0553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0202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5824A-C357-4745-89BC-7358E43AB0D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3660-DD94-48BE-AE61-AC44C0553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3353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5824A-C357-4745-89BC-7358E43AB0D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3660-DD94-48BE-AE61-AC44C0553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342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5824A-C357-4745-89BC-7358E43AB0D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3660-DD94-48BE-AE61-AC44C0553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6691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5824A-C357-4745-89BC-7358E43AB0D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3660-DD94-48BE-AE61-AC44C0553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0738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5824A-C357-4745-89BC-7358E43AB0D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3660-DD94-48BE-AE61-AC44C0553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9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14069F96-E07E-4F10-85A2-ED2435A602D7}"/>
              </a:ext>
            </a:extLst>
          </p:cNvPr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7F3E18B-F8BC-406E-99DA-DB34DB1B28E7}"/>
              </a:ext>
            </a:extLst>
          </p:cNvPr>
          <p:cNvSpPr/>
          <p:nvPr/>
        </p:nvSpPr>
        <p:spPr>
          <a:xfrm>
            <a:off x="-9525" y="6053140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2075F94-81EE-4E34-8364-6B12587AFC93}"/>
              </a:ext>
            </a:extLst>
          </p:cNvPr>
          <p:cNvSpPr/>
          <p:nvPr/>
        </p:nvSpPr>
        <p:spPr>
          <a:xfrm>
            <a:off x="2359026" y="6043615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>
            <a:extLst>
              <a:ext uri="{FF2B5EF4-FFF2-40B4-BE49-F238E27FC236}">
                <a16:creationId xmlns:a16="http://schemas.microsoft.com/office/drawing/2014/main" id="{DA77D610-E4C2-4FF2-B868-D5E424B185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98556003-701F-48B1-BB7F-5F66F14B5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5975" y="236540"/>
            <a:ext cx="5867400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BDDC3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>
            <a:extLst>
              <a:ext uri="{FF2B5EF4-FFF2-40B4-BE49-F238E27FC236}">
                <a16:creationId xmlns:a16="http://schemas.microsoft.com/office/drawing/2014/main" id="{E13A2164-FE8F-48C8-B00C-44B891D10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BDDC3"/>
                </a:solidFill>
                <a:latin typeface="+mn-lt"/>
              </a:defRPr>
            </a:lvl1pPr>
          </a:lstStyle>
          <a:p>
            <a:pPr>
              <a:defRPr/>
            </a:pPr>
            <a:fld id="{40B8823D-C8DA-4336-B7B4-41FE6AE74E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088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5824A-C357-4745-89BC-7358E43AB0D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3660-DD94-48BE-AE61-AC44C0553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6673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5824A-C357-4745-89BC-7358E43AB0D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3660-DD94-48BE-AE61-AC44C0553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9658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5824A-C357-4745-89BC-7358E43AB0D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3660-DD94-48BE-AE61-AC44C0553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1353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D8D8-6171-42CB-BD6D-4EDDC79A27CE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D43D0-5AEB-4FF3-8F02-989A2ACC5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0864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D8D8-6171-42CB-BD6D-4EDDC79A27CE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D43D0-5AEB-4FF3-8F02-989A2ACC5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6747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D8D8-6171-42CB-BD6D-4EDDC79A27CE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D43D0-5AEB-4FF3-8F02-989A2ACC5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3423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D8D8-6171-42CB-BD6D-4EDDC79A27CE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D43D0-5AEB-4FF3-8F02-989A2ACC5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1930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D8D8-6171-42CB-BD6D-4EDDC79A27CE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D43D0-5AEB-4FF3-8F02-989A2ACC5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9555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D8D8-6171-42CB-BD6D-4EDDC79A27CE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D43D0-5AEB-4FF3-8F02-989A2ACC5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5088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D8D8-6171-42CB-BD6D-4EDDC79A27CE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D43D0-5AEB-4FF3-8F02-989A2ACC5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9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06FF4E43-FFCD-4A08-9552-F896004E8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5B1BCD60-29DB-48F6-8359-3DCA7CF40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7FA2D302-1E46-4410-8F00-5F362FFF3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4C087B-68E2-493D-9C84-D3DDD2CB70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30208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D8D8-6171-42CB-BD6D-4EDDC79A27CE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D43D0-5AEB-4FF3-8F02-989A2ACC5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5907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D8D8-6171-42CB-BD6D-4EDDC79A27CE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D43D0-5AEB-4FF3-8F02-989A2ACC5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490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D8D8-6171-42CB-BD6D-4EDDC79A27CE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D43D0-5AEB-4FF3-8F02-989A2ACC5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6317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D8D8-6171-42CB-BD6D-4EDDC79A27CE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D43D0-5AEB-4FF3-8F02-989A2ACC5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8665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F268CCF2-9100-4048-B2BB-322099BA57D8}"/>
              </a:ext>
            </a:extLst>
          </p:cNvPr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F0B443F-CEE8-4B3C-A66C-DD8234AB930F}"/>
              </a:ext>
            </a:extLst>
          </p:cNvPr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198ABC3-7A75-4638-8662-801C90376944}"/>
              </a:ext>
            </a:extLst>
          </p:cNvPr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>
            <a:extLst>
              <a:ext uri="{FF2B5EF4-FFF2-40B4-BE49-F238E27FC236}">
                <a16:creationId xmlns:a16="http://schemas.microsoft.com/office/drawing/2014/main" id="{223F534C-22BC-4C01-947C-573DBFF693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26F7622D-E9AE-4706-B54D-0918F2A2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BDDC3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>
            <a:extLst>
              <a:ext uri="{FF2B5EF4-FFF2-40B4-BE49-F238E27FC236}">
                <a16:creationId xmlns:a16="http://schemas.microsoft.com/office/drawing/2014/main" id="{FE2AD635-9CF5-412F-B9BA-E0779EBB3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BDDC3"/>
                </a:solidFill>
                <a:latin typeface="+mn-lt"/>
              </a:defRPr>
            </a:lvl1pPr>
          </a:lstStyle>
          <a:p>
            <a:pPr>
              <a:defRPr/>
            </a:pPr>
            <a:fld id="{E08D7E89-FACD-4DFE-B4F7-7573101A9D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080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8E5CFF7D-8E0A-4EFF-9DFD-804D8BEAC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83A811F5-2EED-4D52-B51E-7AB50B15E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D4A327D0-87F0-4FC7-BCE5-3A917EA2B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60876BF-0FAD-40E5-9C7D-BAB0F35559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1551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850F2E04-899A-416F-9A61-1EC56210A0DA}"/>
              </a:ext>
            </a:extLst>
          </p:cNvPr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3C984AF-9BB6-4EE6-8089-14EA0B3EF651}"/>
              </a:ext>
            </a:extLst>
          </p:cNvPr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5718A34-E8C3-45C8-91EA-BEC664B3681C}"/>
              </a:ext>
            </a:extLst>
          </p:cNvPr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35CD988D-3A78-4934-A063-5E9E34CFE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50E0B498-3023-41B6-B0E3-2232808B3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4CAA366-8DC6-4291-AA4F-57DCAE981A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72C2B03F-BA06-414E-AF71-E4B300A7356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33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6637E126-3B24-4D70-855E-8F34D97A2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D4DA0674-6B45-448C-B848-96463D7C22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753ADE-3716-4A85-8E11-C9DE99EB38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B0882198-0C1E-4508-A7A7-FAABD9B8490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7985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4179BDEB-9877-44C2-97B4-DCC761A78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549F310-F735-470C-B5BB-AE811D4A7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36EDA366-B8BA-481F-A775-450FC201B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9284B44-3F67-43AD-999F-8340C009D4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53890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77DEC8F9-1B02-4C06-9EA5-E0C2BBD81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6619613B-F381-4B5A-96CF-60F8B96D1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DCD38890-7535-4458-A3CF-D4891BB7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E88DE01-6226-4D45-91D4-28E33A4EAD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150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72BE1500-EC4A-4F6E-BCB3-DD3C8F14EEF5}"/>
              </a:ext>
            </a:extLst>
          </p:cNvPr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9296F98-A960-43C3-9094-A06268D151E0}"/>
              </a:ext>
            </a:extLst>
          </p:cNvPr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12E0820-1447-46EC-A3A6-CB2EECB916AA}"/>
              </a:ext>
            </a:extLst>
          </p:cNvPr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5CB38217-06F7-4499-A56C-911994DB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C7A82115-A809-476B-B4A9-C49C4F5B9A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2"/>
            <a:ext cx="1295400" cy="701675"/>
          </a:xfrm>
        </p:spPr>
        <p:txBody>
          <a:bodyPr>
            <a:no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9C1E515-938D-45DF-A81C-21DF74912E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27FEE4D0-1623-4D75-9E07-38FB0169D58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41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EE94FD4-D9B4-4542-AF2D-69C5E819F7E3}"/>
              </a:ext>
            </a:extLst>
          </p:cNvPr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8388705-94ED-4AA9-90F7-104F1B13A895}"/>
              </a:ext>
            </a:extLst>
          </p:cNvPr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126242D9-A91F-4D4D-8BAB-ACA2F61C991E}"/>
              </a:ext>
            </a:extLst>
          </p:cNvPr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5E075564-1EC4-4A46-9407-C4620A612BB5}"/>
              </a:ext>
            </a:extLst>
          </p:cNvPr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11">
            <a:extLst>
              <a:ext uri="{FF2B5EF4-FFF2-40B4-BE49-F238E27FC236}">
                <a16:creationId xmlns:a16="http://schemas.microsoft.com/office/drawing/2014/main" id="{4C7A1475-D5C3-4128-84B4-0A8EE75C71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0C13E1A2-BC81-4EAF-A278-562AB773E6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2800">
                <a:latin typeface="+mn-lt"/>
              </a:defRPr>
            </a:lvl1pPr>
          </a:lstStyle>
          <a:p>
            <a:pPr>
              <a:defRPr/>
            </a:pPr>
            <a:fld id="{B1F0B3EF-BD1C-4CA8-B83E-EA042656FA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87298D1E-70B7-41AA-A336-4EFFFD2314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12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DFE6E19B-459F-4329-9B83-6162C65B4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0A157F3-74B8-461E-B0F7-A70C968CB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67C82549-35A6-4DE6-94F5-6B8AA2509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A83E542-35B5-48A6-A7E2-CA4D2FFCCB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10067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45763AFF-C089-4C82-974E-45DF27CAB2B8}"/>
              </a:ext>
            </a:extLst>
          </p:cNvPr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4EC360C-51E7-4E13-B160-C9C7DB55A6EE}"/>
              </a:ext>
            </a:extLst>
          </p:cNvPr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59B18A9-4157-4E68-82E2-63459114F5D3}"/>
              </a:ext>
            </a:extLst>
          </p:cNvPr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0143961-223B-4004-B8EB-EBEDA24688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435015E-D8B3-434B-94E5-4526D1586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42A385B-3C6A-4A94-BE70-973447399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654DA0-AAAC-4B1A-849C-581BDF69BB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166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2BACE497-F944-4376-BB8F-D4240953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F37AEE-C1DF-4AEE-B397-3D21D684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075F4DFF-A7F7-47C3-A452-637C3A80F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2C79806-2FEA-4911-A8DC-13522EEC75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426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93D46B68-A713-4EA3-86B9-7E22971B8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77908E62-07FD-41A0-B3E7-FA0AE44421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677868F-DE1E-42EA-8FCD-14307A84EF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14533290-6560-4CAC-A122-64CA3CD8849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48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0496FAF9-74D6-43F6-96F9-D0C569224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0326B8D1-4B6D-4F8C-A624-EF1B9F277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A8065D8D-A966-4C1E-81B9-D12E4F6B4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7EA3203-5055-4E9B-BE5A-D518539C32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668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1953A1F5-37EB-47C1-9933-D0EC312A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2D96381F-A8F6-4B5C-8A88-83BD83200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BFB533F7-D513-487C-973F-1071AD51B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276CDDD-5F46-4188-992D-73C9D74BC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245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5130423-23FD-41D4-8ABA-10D8C0D50C6E}"/>
              </a:ext>
            </a:extLst>
          </p:cNvPr>
          <p:cNvSpPr/>
          <p:nvPr/>
        </p:nvSpPr>
        <p:spPr bwMode="white">
          <a:xfrm>
            <a:off x="-9525" y="4572002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1FC29A0-48E5-41D3-A921-9B03DFED6A17}"/>
              </a:ext>
            </a:extLst>
          </p:cNvPr>
          <p:cNvSpPr/>
          <p:nvPr/>
        </p:nvSpPr>
        <p:spPr>
          <a:xfrm>
            <a:off x="-9524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2D22518-DC73-4ACD-A4A1-E2681B6B0FBD}"/>
              </a:ext>
            </a:extLst>
          </p:cNvPr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07357960-C9AB-4314-98BA-D81181AF00D6}"/>
              </a:ext>
            </a:extLst>
          </p:cNvPr>
          <p:cNvSpPr/>
          <p:nvPr/>
        </p:nvSpPr>
        <p:spPr bwMode="white">
          <a:xfrm>
            <a:off x="1447801" y="2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11">
            <a:extLst>
              <a:ext uri="{FF2B5EF4-FFF2-40B4-BE49-F238E27FC236}">
                <a16:creationId xmlns:a16="http://schemas.microsoft.com/office/drawing/2014/main" id="{46DC0817-8668-4833-BCE6-88881943EE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48402"/>
            <a:ext cx="26670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D433E4CF-9466-4797-93BB-C2F1F5C9C4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2"/>
            <a:ext cx="1447800" cy="66357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2800">
                <a:latin typeface="+mn-lt"/>
              </a:defRPr>
            </a:lvl1pPr>
          </a:lstStyle>
          <a:p>
            <a:pPr>
              <a:defRPr/>
            </a:pPr>
            <a:fld id="{CDE8E987-2A7D-441C-AC19-2CBED69F8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08D4A8B0-8915-4D61-A242-21883C0123D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248402"/>
            <a:ext cx="45720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70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28C5337F-B9BF-4630-9E14-DCBDFD533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86EA32E5-F688-4A17-BEFA-D9605D97B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9C2C6A39-2CCB-4A1C-B218-23AB47665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C5B78A1-51A9-40DE-839E-0F8766522E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5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D7269C2A-FC91-42AA-9FA1-084678EEE0AA}"/>
              </a:ext>
            </a:extLst>
          </p:cNvPr>
          <p:cNvSpPr/>
          <p:nvPr/>
        </p:nvSpPr>
        <p:spPr bwMode="white">
          <a:xfrm>
            <a:off x="6096001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336729D-7DF1-4378-8D61-E0546B20DF17}"/>
              </a:ext>
            </a:extLst>
          </p:cNvPr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D44165E-A897-4642-AF62-9263A240EDED}"/>
              </a:ext>
            </a:extLst>
          </p:cNvPr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2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86E43DD-3CCE-4450-AEC5-3BFBC44545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4869044-29B5-43BF-BEFC-47AB9B991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1" y="6248402"/>
            <a:ext cx="5573713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4893B1B-A99D-45F9-A505-347BE6697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4"/>
            <a:ext cx="533400" cy="24447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276E763-091E-4184-A36F-60A9CBD9BB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02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225CE051-9482-432D-9683-C812C6B6D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8306F197-C137-4479-86E0-097E85878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1DB69D59-5764-4385-ACA4-2155DA3C0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pPr>
              <a:defRPr/>
            </a:pPr>
            <a:fld id="{E7A6A384-01A9-4A06-807A-346961426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8197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0AA69852-8939-43BB-B28C-E025F23A8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EA5E77-67DD-4972-A0DD-F3C356C39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354D57FD-67F7-4A33-B993-9F1290044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BBCA653-7A10-459E-A406-FCB5BE8949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764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0C68C5B2-0C1A-406A-A1B2-8A1E063B4791}"/>
              </a:ext>
            </a:extLst>
          </p:cNvPr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E4AB5B6-88C0-4B73-89C4-DE01CBE8A356}"/>
              </a:ext>
            </a:extLst>
          </p:cNvPr>
          <p:cNvSpPr/>
          <p:nvPr/>
        </p:nvSpPr>
        <p:spPr>
          <a:xfrm>
            <a:off x="-9525" y="6053140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4B22D2F-321A-4CE6-8661-FE73EAFDD0F0}"/>
              </a:ext>
            </a:extLst>
          </p:cNvPr>
          <p:cNvSpPr/>
          <p:nvPr/>
        </p:nvSpPr>
        <p:spPr>
          <a:xfrm>
            <a:off x="2359026" y="6043615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>
            <a:extLst>
              <a:ext uri="{FF2B5EF4-FFF2-40B4-BE49-F238E27FC236}">
                <a16:creationId xmlns:a16="http://schemas.microsoft.com/office/drawing/2014/main" id="{F8A49978-020C-4AC8-8037-DB84BF6AA5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C7C12CCD-E02B-4E5F-B2B9-EDF030BBE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5975" y="236540"/>
            <a:ext cx="5867400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BDDC3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>
            <a:extLst>
              <a:ext uri="{FF2B5EF4-FFF2-40B4-BE49-F238E27FC236}">
                <a16:creationId xmlns:a16="http://schemas.microsoft.com/office/drawing/2014/main" id="{8115B2D7-54BB-41E2-9973-66AAD9756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BDDC3"/>
                </a:solidFill>
                <a:latin typeface="+mn-lt"/>
              </a:defRPr>
            </a:lvl1pPr>
          </a:lstStyle>
          <a:p>
            <a:pPr>
              <a:defRPr/>
            </a:pPr>
            <a:fld id="{7420C181-88D4-44B9-B1A3-0280FF1AF0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448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A02BEA7A-AD4F-4F60-B17B-985FF4BEA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8E21BE2-4AD9-4CE6-ABD9-E01D760DA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DEEF7383-CB1D-4685-8242-5DFA6FAA0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E7D7BF6-6C04-46CA-99E4-6708CBD562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694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95FFDBCB-8A9E-43C6-BDED-26395D85B334}"/>
              </a:ext>
            </a:extLst>
          </p:cNvPr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91E9443-3F72-4B36-8272-E8FD8CB6F72E}"/>
              </a:ext>
            </a:extLst>
          </p:cNvPr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1A0CF4E-0720-466C-833A-A9392CD1C512}"/>
              </a:ext>
            </a:extLst>
          </p:cNvPr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A6672BB5-1488-4BCB-9AE6-966A766F0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14809754-925A-4FC3-B80B-56A9427EFA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2"/>
            <a:ext cx="1295400" cy="701675"/>
          </a:xfrm>
        </p:spPr>
        <p:txBody>
          <a:bodyPr>
            <a:no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2B999FF-B20C-44E1-866F-513B3F87E1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5531F0C7-CE02-4A18-BD66-AC006C409C7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87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DD2B45D5-1887-48A9-B4BD-C0E15482A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ADB64254-1463-476B-AFFE-9D2AF8B60E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3A4C20B-02E4-467F-9DB4-DA271872A5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DDA80FF-E2FF-46D4-9BA3-58339D43174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717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1CA240C0-880C-4497-A202-BF15DBC3F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C9A98085-F9EA-40D1-92A5-827A7428E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08305DD2-7977-4DF1-A333-5B24DF9B7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E3E337B-2057-40F2-8949-45F619C512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3669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3D838E66-2432-4689-87D5-25DFD1CA9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46EF4BD8-0A79-4CBD-BA7B-A0CC6872C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F72D452F-2869-4B2B-892A-C3E23823B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3962A44-97B7-44D4-9751-89E1B65566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9108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DE40CA8-6705-4C51-85A4-CF36C4F558A9}"/>
              </a:ext>
            </a:extLst>
          </p:cNvPr>
          <p:cNvSpPr/>
          <p:nvPr/>
        </p:nvSpPr>
        <p:spPr bwMode="white">
          <a:xfrm>
            <a:off x="-9525" y="4572002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4FC7811-A537-4A70-843B-6E78BFDAA71E}"/>
              </a:ext>
            </a:extLst>
          </p:cNvPr>
          <p:cNvSpPr/>
          <p:nvPr/>
        </p:nvSpPr>
        <p:spPr>
          <a:xfrm>
            <a:off x="-9524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D52FA75E-E202-4F5D-95B3-FDB25CE2BCD9}"/>
              </a:ext>
            </a:extLst>
          </p:cNvPr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64CF2F95-8EE8-49BC-B7D3-BEC594EE0109}"/>
              </a:ext>
            </a:extLst>
          </p:cNvPr>
          <p:cNvSpPr/>
          <p:nvPr/>
        </p:nvSpPr>
        <p:spPr bwMode="white">
          <a:xfrm>
            <a:off x="1447801" y="2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>
            <a:extLst>
              <a:ext uri="{FF2B5EF4-FFF2-40B4-BE49-F238E27FC236}">
                <a16:creationId xmlns:a16="http://schemas.microsoft.com/office/drawing/2014/main" id="{34ED457C-B66A-4D7C-93E5-4A6B7C4CE3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48402"/>
            <a:ext cx="26670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1AB94F2C-A171-4DA7-AB80-10B2937D18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2"/>
            <a:ext cx="1447800" cy="66357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2800">
                <a:latin typeface="+mn-lt"/>
              </a:defRPr>
            </a:lvl1pPr>
          </a:lstStyle>
          <a:p>
            <a:pPr>
              <a:defRPr/>
            </a:pPr>
            <a:fld id="{B2845F1A-D250-4A6E-9A72-7D5071ACB7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9696410B-438C-4A6A-95D8-D395D0F0320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248402"/>
            <a:ext cx="45720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3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B15526A6-AD3B-456E-B6E0-555AFA564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C490822-7C26-448E-8A28-224BDACA4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5EC55527-09DB-4D63-81AA-F94D7BA58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0CDCCD2-D7DB-417A-A9A1-A74CB7177F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3250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602B9694-4F31-4A53-92A3-41F2842654A0}"/>
              </a:ext>
            </a:extLst>
          </p:cNvPr>
          <p:cNvSpPr/>
          <p:nvPr/>
        </p:nvSpPr>
        <p:spPr bwMode="white">
          <a:xfrm>
            <a:off x="6096001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00FFAF3-9D9C-456C-89F8-82623F61F562}"/>
              </a:ext>
            </a:extLst>
          </p:cNvPr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10AD34C-41B7-4FB9-9DCB-D11748021655}"/>
              </a:ext>
            </a:extLst>
          </p:cNvPr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2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03A1EC8-DEC0-4F5C-84A6-2B16576E69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3DBE28B-C8BF-4290-A32C-D970BA952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1" y="6248402"/>
            <a:ext cx="5573713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681EB49-63C6-47B6-9AC1-9395F638D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4"/>
            <a:ext cx="533400" cy="24447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AE48A8-3B20-4E11-B955-FCAFBD82AC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232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96085169-1861-41DE-B037-D5A22B4CAC46}"/>
              </a:ext>
            </a:extLst>
          </p:cNvPr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F09E847-4C74-4A4F-8487-C4EB9D7AA380}"/>
              </a:ext>
            </a:extLst>
          </p:cNvPr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16AE0DEF-40DE-4A62-8D4E-C0612FC65B6E}"/>
              </a:ext>
            </a:extLst>
          </p:cNvPr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ABCC3E00-55B5-44BF-A7B4-14964C216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8887575A-0CE4-434A-B000-1105D3680A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2"/>
            <a:ext cx="1295400" cy="701675"/>
          </a:xfrm>
        </p:spPr>
        <p:txBody>
          <a:bodyPr>
            <a:noAutofit/>
          </a:bodyPr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pPr>
              <a:defRPr/>
            </a:pPr>
            <a:fld id="{DABA2971-16A9-4F32-B198-9A63558A90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D9F01CFD-63D6-45FF-B13A-E4B49CA4894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61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7999C051-88F1-4E8F-A9BB-244EB8684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323E0D-D424-4CBC-B238-59F65AC81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A3EE7E54-070B-4A7A-B81A-1CE66387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7545E86-28CD-4589-A2A0-E6AB87B7C2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0419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EA4CE-EB19-46D1-96DD-323DF8561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8F7E9-3808-4223-B3D1-38C0FEFC0396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4A1CD-2E3A-438F-B314-55446DDF9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1D1E3-E9CD-4517-8F8D-7F2D82525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D5E8E-6333-4332-8B5A-F016E9371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710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E005C-BAB2-480A-80F4-5276DCEF5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FAB39-4125-451E-B0D8-BBA385237821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F97D3-3F5C-4E8B-B929-2E2BE815F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389D-E407-4CEC-B4E7-387C038D6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A4163-1AC2-4238-816D-810D87D7E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71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D4ED5-0CCF-4B8B-8FCC-70AF78FD8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2C6C7-5372-4526-ABE3-BEFED2356765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01355-4784-4214-AB71-20BD570F5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61AB6-51D4-4102-BAA3-37CC2654C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CAC6C-9C87-4713-8A09-3408A15B0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164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D5ACBF9-E3A1-4543-A8C0-FBA2C653F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5D4F7-18FF-4A98-AA20-3FC943DE0FF1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017CFCD-8121-42F8-95FA-33A02AB3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2C214F-38E0-4B98-B631-F2DFF0835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8EA0B-7E5D-48FE-89E8-402519A10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580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1B6DC28-6700-4E98-A963-6A5696864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6E5D0-EB0A-429C-A19B-2DAE82576443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A6C0AE5-97F3-425A-B18C-3137964E0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CC5D80A-3571-4FC7-8818-721D40E40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11EF-00FD-433D-B321-BB5F5B7D0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217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505CE2D-6F66-4E3F-BAA0-E0601F07B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AA3EC-8050-4165-956E-5E41E8598FA9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7226305-9E66-457D-9884-5F23DA114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BB6B5D0-90F7-4E57-BEF0-53779460D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4E2E7-DB31-4753-8898-E1AABA5A7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613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81518C6-EB08-4CF6-8D79-9248BC55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6EB89-0C95-4609-B6D3-6535B4C17DED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2828C78-DAA2-4F42-B4B4-B0339FE31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BAC590F-4C07-4764-BBC9-1AD0107DA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85DBB-055E-4367-B427-FBA381B65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997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22CA07-A039-4841-9A7C-9FDCC38C7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A89CA-17C2-4492-B033-4338717AFE32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7B32CC-E72F-4A73-8961-0CBDE3AFE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5A3C60-1598-484F-B23E-22097E3F9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EFCEB-960B-44E4-AB04-6AE926AE1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332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91BF88-C62E-4C1A-909B-6DEA10779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E805D-697A-4A3A-B2F9-1FFEAD789EED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33E86BB-A0A4-498D-97FE-589FBFA03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79A786-E5F8-46B9-9CE0-8DFFB80E8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E2324-E1B8-4A93-A4FC-D1DD0C5C4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3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5C095900-7C40-4DE2-9176-FC148EA4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98EFE494-3FEB-4B12-9E13-F1F4D3C4D1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pPr>
              <a:defRPr/>
            </a:pPr>
            <a:fld id="{17B48CDE-3883-442C-B8F5-AC4338D169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874FC4C5-727F-425E-BB63-FFDD691252A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36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E54C9-138F-46CE-A2E4-65D30042B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C17F2-D32F-4847-9BCE-3114BDD57875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8E7AC-B56D-46E7-B737-DC03090E8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7D00A-09A2-4D18-A402-FD8B7C1A4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AC55-7AF7-4006-B09B-E1C6F5938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108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20ABD-9EC9-46D2-960B-FFD4DB4DD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7590D-DDCC-4CD5-8816-FFB3B58CC973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C6057-60B5-4AD2-B2A9-D5EC45AE8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1ED92-CEB2-435D-A63F-EA5B09FAE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DE624-69D0-4052-A532-6E86DBAC4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092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B60F0B5D-1C02-446D-952F-4112DD8DE29F}"/>
              </a:ext>
            </a:extLst>
          </p:cNvPr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06BE404-7849-4C40-9061-695056F4CC91}"/>
              </a:ext>
            </a:extLst>
          </p:cNvPr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3C6139A-2A6F-48A4-BAB4-0973F02F5348}"/>
              </a:ext>
            </a:extLst>
          </p:cNvPr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>
            <a:extLst>
              <a:ext uri="{FF2B5EF4-FFF2-40B4-BE49-F238E27FC236}">
                <a16:creationId xmlns:a16="http://schemas.microsoft.com/office/drawing/2014/main" id="{CE13DD29-12AC-44BD-B981-56F165A5CF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EAFEEFD2-FD18-407F-9716-943ED0477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BDDC3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>
            <a:extLst>
              <a:ext uri="{FF2B5EF4-FFF2-40B4-BE49-F238E27FC236}">
                <a16:creationId xmlns:a16="http://schemas.microsoft.com/office/drawing/2014/main" id="{668B1F84-257C-4A51-9B4F-CF864DBE4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rgbClr val="EBDDC3"/>
                </a:solidFill>
                <a:latin typeface="Tw Cen MT" panose="020B0602020104020603" pitchFamily="34" charset="0"/>
              </a:defRPr>
            </a:lvl1pPr>
          </a:lstStyle>
          <a:p>
            <a:pPr>
              <a:defRPr/>
            </a:pPr>
            <a:fld id="{60F10195-30E9-416F-82BE-AEFCB003DA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602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7D726BEB-441B-49FD-B635-850BAE84E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DCFEAB1-E02B-4CF0-9815-DC526043F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8F409629-9C77-4730-8F72-791266F7C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pPr>
              <a:defRPr/>
            </a:pPr>
            <a:fld id="{47BC2AEC-9385-44E4-AA49-E6330331B3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61572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5E314618-CEA7-482A-A0FB-CCC476F0B53B}"/>
              </a:ext>
            </a:extLst>
          </p:cNvPr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B1FF694-B8D4-438D-9A7C-2922BDA744A9}"/>
              </a:ext>
            </a:extLst>
          </p:cNvPr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66CB42B-AB74-40A8-B4BF-A0A041D1D30F}"/>
              </a:ext>
            </a:extLst>
          </p:cNvPr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EDFA3AAA-7EBE-440E-AFA4-FAE77B6EF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EDABF887-43C6-4ED7-B5B5-14CBD1A997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pPr>
              <a:defRPr/>
            </a:pPr>
            <a:fld id="{EB9CE501-8C07-40FE-813E-EC53D34F23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2F62D9C9-CFB1-4849-9D48-95CB891CDE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94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DBEA2538-AEAF-4D71-90E5-A73DAB15F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FA5AA1EC-D46F-4904-BE7B-7B081663F4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pPr>
              <a:defRPr/>
            </a:pPr>
            <a:fld id="{5BEC63EA-E6BB-4400-9A31-6DA4D13603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876F7CE1-9F0A-4E5F-BDE0-C36171130EE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384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3F14D1C8-E424-4C07-BBD0-39AEBB658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07819A9-0CFB-45D7-A94C-2ECEAAF9C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3CCADC21-618D-4923-8102-A06135774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pPr>
              <a:defRPr/>
            </a:pPr>
            <a:fld id="{D4267FE2-B527-4E58-8CE6-2DBF3AB59B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210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7589F856-18E3-4236-9CE7-B71FCE6F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806BC66-A661-48BF-AF87-72C1C875C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1149E8F3-D557-47C5-A3F1-A967F1492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pPr>
              <a:defRPr/>
            </a:pPr>
            <a:fld id="{B022BC49-9363-4474-98BB-7F7E89FD8E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8932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665CA45-7E1C-45C0-A854-459CCF20E2E6}"/>
              </a:ext>
            </a:extLst>
          </p:cNvPr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55386D7-AECC-4717-B779-3B56F99635C7}"/>
              </a:ext>
            </a:extLst>
          </p:cNvPr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1FD7728D-1639-42DE-B1E2-37D9AE86AC00}"/>
              </a:ext>
            </a:extLst>
          </p:cNvPr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5DA54861-F7D1-4EAB-864A-3243B38A839E}"/>
              </a:ext>
            </a:extLst>
          </p:cNvPr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11">
            <a:extLst>
              <a:ext uri="{FF2B5EF4-FFF2-40B4-BE49-F238E27FC236}">
                <a16:creationId xmlns:a16="http://schemas.microsoft.com/office/drawing/2014/main" id="{7936AEC5-20FA-4A33-9516-87AD7CE6C5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4807C9BA-D812-47C3-918E-49FCC6DE5E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>
                <a:latin typeface="Tw Cen MT" panose="020B0602020104020603" pitchFamily="34" charset="0"/>
              </a:defRPr>
            </a:lvl1pPr>
          </a:lstStyle>
          <a:p>
            <a:pPr>
              <a:defRPr/>
            </a:pPr>
            <a:fld id="{89E86ABD-8ECE-4AD8-A0E1-C1193762A5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F673D49E-714C-4F62-AA55-72AFEEB36EC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35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5CFA5369-2690-41CF-91A9-995FB285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1BABD9C-0BA3-4C30-AF64-013781A35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02EB2FBE-B8EA-4014-BEB5-EC364332E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pPr>
              <a:defRPr/>
            </a:pPr>
            <a:fld id="{19DDB8D8-0373-414E-A797-206292E82F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18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9C7FAD64-C2FC-42D5-B779-915D508ED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CD3928D3-6A63-43FD-BFCF-8D65C9F46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64D82146-B33E-4C3E-82B9-66CEBD03D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pPr>
              <a:defRPr/>
            </a:pPr>
            <a:fld id="{AC579EA9-C255-4EB1-BEDA-67DC0F8227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7829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84B80978-68B4-4E63-B781-F1B042AB4783}"/>
              </a:ext>
            </a:extLst>
          </p:cNvPr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1B5F006-AF66-4B49-9C10-FE1E1177E2C3}"/>
              </a:ext>
            </a:extLst>
          </p:cNvPr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75D1440-DFFB-4CD4-BA36-5978A87EFE0B}"/>
              </a:ext>
            </a:extLst>
          </p:cNvPr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91F7359-41A7-4837-8E41-06D12EF547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CA19D21-E2E0-49CF-8CE2-CD8D66D5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CAA7FD-D1CB-4811-9EC2-2EB531B47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pPr>
              <a:defRPr/>
            </a:pPr>
            <a:fld id="{01971580-1F5B-47D2-BCB8-D7FC8DA841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724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02AA316D-4DE9-4EA3-9AF0-8A76BF693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2C8F92-5FCA-49CE-899B-D0AC2F713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73DDEE96-BCAA-4CF3-AAB5-B6BF5983F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pPr>
              <a:defRPr/>
            </a:pPr>
            <a:fld id="{23164782-4746-4C0E-AD25-80231FC491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63662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BDDC3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BDDC3"/>
                </a:solidFill>
                <a:latin typeface="+mn-lt"/>
              </a:defRPr>
            </a:lvl1pPr>
          </a:lstStyle>
          <a:p>
            <a:pPr>
              <a:defRPr/>
            </a:pPr>
            <a:fld id="{E7D2DD9B-A8BC-41B1-ADE7-086C9597FD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100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DE5C163-9AA2-445E-8FFF-85CDE65BAC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4120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D2458E2-24F4-4DB1-86B0-08BA9A816A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18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6E8CB69-58EB-4DE8-ACB0-C2A6CF86B2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589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BA9739-221F-48E2-A07B-4BE9A46AE7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6939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532840-42FF-426C-B0F1-5AD82E52C9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0345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2800">
                <a:latin typeface="+mn-lt"/>
              </a:defRPr>
            </a:lvl1pPr>
          </a:lstStyle>
          <a:p>
            <a:pPr>
              <a:defRPr/>
            </a:pPr>
            <a:fld id="{E92B3462-BE66-476B-B7DB-0D845CBAD0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84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89083F0-B89F-4C02-935A-02BC5D9CE0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87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04B12C98-E512-4DDA-A85E-7F38EEFE4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1D703DD-26B9-4347-A844-6AC2CF2A6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C9F8A617-827F-4F0E-A96C-F6F5F8C1B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pPr>
              <a:defRPr/>
            </a:pPr>
            <a:fld id="{1C5F96DB-47FA-412E-9AE4-A08DD81623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996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49B20DC-4158-4BBE-B011-38CC8B83EA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065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EC185EF-814B-427F-81D4-D9F3859933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2976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rgbClr val="EBDDC3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rgbClr val="EBDDC3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159649-BF69-4778-A49D-27E565DAC1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684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C032098-22C5-4B8F-B245-A499EF2068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4125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0D94712-8CD5-4233-A938-B0FC31EB36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66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042F8F3-F839-41C8-9565-1748E54C29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550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C3BD0A-6680-4F5C-9701-53ECAD23B9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9205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9CCD752-B86A-472E-8D78-4A6CEC5933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8440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46DB0B-EF0C-454D-87A3-B3FF1E392A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89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71B6213-F84C-497B-8896-F8660EFFF7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75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99BA8EC-AE60-4E0F-B669-3618408BEE0B}"/>
              </a:ext>
            </a:extLst>
          </p:cNvPr>
          <p:cNvSpPr/>
          <p:nvPr/>
        </p:nvSpPr>
        <p:spPr bwMode="white">
          <a:xfrm>
            <a:off x="-9525" y="4572002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79C89EE-76A6-4C12-9E2D-BA3259404C64}"/>
              </a:ext>
            </a:extLst>
          </p:cNvPr>
          <p:cNvSpPr/>
          <p:nvPr/>
        </p:nvSpPr>
        <p:spPr>
          <a:xfrm>
            <a:off x="-9524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5796E949-E3B2-4055-B1E8-7D229C0CAAE8}"/>
              </a:ext>
            </a:extLst>
          </p:cNvPr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1139F37B-0EB4-47FA-AA2C-8427D034E3B3}"/>
              </a:ext>
            </a:extLst>
          </p:cNvPr>
          <p:cNvSpPr/>
          <p:nvPr/>
        </p:nvSpPr>
        <p:spPr bwMode="white">
          <a:xfrm>
            <a:off x="1447801" y="2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>
            <a:extLst>
              <a:ext uri="{FF2B5EF4-FFF2-40B4-BE49-F238E27FC236}">
                <a16:creationId xmlns:a16="http://schemas.microsoft.com/office/drawing/2014/main" id="{20784757-D177-4ADB-A843-749134A99F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48402"/>
            <a:ext cx="26670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BF7CF4E6-3AEF-480F-807B-7B1B86199C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2"/>
            <a:ext cx="1447800" cy="663575"/>
          </a:xfrm>
        </p:spPr>
        <p:txBody>
          <a:bodyPr/>
          <a:lstStyle>
            <a:lvl1pPr>
              <a:defRPr sz="2800">
                <a:latin typeface="Tw Cen MT" panose="020B0602020104020603" pitchFamily="34" charset="0"/>
              </a:defRPr>
            </a:lvl1pPr>
          </a:lstStyle>
          <a:p>
            <a:pPr>
              <a:defRPr/>
            </a:pPr>
            <a:fld id="{902C9AFB-EB63-4DBD-836E-B10ED92E32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C7932FA0-BC4C-4F0D-BDAE-B808DD932E8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248402"/>
            <a:ext cx="45720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67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773662F-25A9-47E3-BC41-7C3A32B4AF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611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163189C-FA7B-4601-B963-857016AA9C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1469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22EB948-FD9C-488A-A425-90C0DD8C2D48}"/>
              </a:ext>
            </a:extLst>
          </p:cNvPr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5962BC4-AD9E-49C1-B69B-AB2161FA288E}"/>
              </a:ext>
            </a:extLst>
          </p:cNvPr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9AEB696-9F05-48C3-9A9D-E55FCE929359}"/>
              </a:ext>
            </a:extLst>
          </p:cNvPr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>
            <a:extLst>
              <a:ext uri="{FF2B5EF4-FFF2-40B4-BE49-F238E27FC236}">
                <a16:creationId xmlns:a16="http://schemas.microsoft.com/office/drawing/2014/main" id="{C7482106-B7DD-4C45-BA93-B59555B2E3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914F311A-C044-470E-B5EC-670B03A10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BDDC3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>
            <a:extLst>
              <a:ext uri="{FF2B5EF4-FFF2-40B4-BE49-F238E27FC236}">
                <a16:creationId xmlns:a16="http://schemas.microsoft.com/office/drawing/2014/main" id="{995FD0A6-6F8D-456C-A994-90045E513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BDDC3"/>
                </a:solidFill>
                <a:latin typeface="+mn-lt"/>
              </a:defRPr>
            </a:lvl1pPr>
          </a:lstStyle>
          <a:p>
            <a:pPr>
              <a:defRPr/>
            </a:pPr>
            <a:fld id="{A985D167-D205-481E-AA62-F1AA9EEF53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54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197403D4-2D4D-46BF-85A3-A8CC59773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38E8C37-A52C-40F6-9F23-A3747AD05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C389853F-2241-40AF-930D-D0053543D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3833295-581F-4194-8A8F-B2603467B2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9394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14308147-ABC0-44BB-A59D-15C4CEBFCA1F}"/>
              </a:ext>
            </a:extLst>
          </p:cNvPr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1DB366F-4CB5-43A5-B950-103FC59DD5C7}"/>
              </a:ext>
            </a:extLst>
          </p:cNvPr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3D4623C-856B-4820-897C-72FD0CDFE541}"/>
              </a:ext>
            </a:extLst>
          </p:cNvPr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DB896150-3E90-4614-87C7-CB44C3F35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C3493C57-AAA2-4583-962E-E31A49493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79FFB392-254B-4F39-863A-CA30896B11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7988A473-A166-42EA-ADB2-CF173CFF772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01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474B4CFC-F90B-42AC-AEDD-9FD4B1F5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3EA16DBC-658A-472A-A82F-2CC3242BCB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F69017-4583-4366-AD60-73CB8EAF4E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7B474AFC-8A19-4281-A5A9-B3143C13EE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782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1640EAEC-52F9-4902-B57C-CE078F2C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0B819B20-20C5-4DEB-848D-483EB4C42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83E35C3D-276C-47EC-A10B-931B12A20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405A46-DD80-412B-85EB-321BC237AF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4877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503FEA0B-5DBD-4524-BD98-80BB9D962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59FFDE5-5E82-4DE3-9E79-A01721D40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C18267DA-F134-408D-9D65-B0153FEDF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8B3E68F-61AF-4815-86F1-E95FC7E7CA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9616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CB25371-8E3E-49CB-AF57-7CE0D5C07387}"/>
              </a:ext>
            </a:extLst>
          </p:cNvPr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9AF10EB-39FC-49AE-A717-264FC6112A24}"/>
              </a:ext>
            </a:extLst>
          </p:cNvPr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996B3AE3-87DD-4C20-B85D-64B56BF1A2BB}"/>
              </a:ext>
            </a:extLst>
          </p:cNvPr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C02C8852-D120-44A4-A48D-CDF565DAD8F7}"/>
              </a:ext>
            </a:extLst>
          </p:cNvPr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11">
            <a:extLst>
              <a:ext uri="{FF2B5EF4-FFF2-40B4-BE49-F238E27FC236}">
                <a16:creationId xmlns:a16="http://schemas.microsoft.com/office/drawing/2014/main" id="{B90B0C83-A71A-484B-9AC6-B69089D37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4F195862-12A7-4041-B1AE-EBDB8F1F67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2800">
                <a:latin typeface="+mn-lt"/>
              </a:defRPr>
            </a:lvl1pPr>
          </a:lstStyle>
          <a:p>
            <a:pPr>
              <a:defRPr/>
            </a:pPr>
            <a:fld id="{FE430CF0-9743-4DFD-A55E-F283EEDA0B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215EC2A8-6D31-42D6-8FDA-CD00E00D367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37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57FC5975-3FDB-4422-A012-1FC93DEF8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B39596A-6C8B-4B80-B996-50CD4FDD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35437A31-F864-4FA5-967A-E58F23C73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E2DC32B-5F11-498B-9CEE-A483D1CEA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652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E712194C-C5CB-4849-BDC9-5CFD0A5B4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03B8988-CEC5-4A66-AD3F-8104D7D8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D60A74D6-F4F4-4786-9555-1FDC3FEDD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pPr>
              <a:defRPr/>
            </a:pPr>
            <a:fld id="{3BD1FC42-3E51-46E7-B744-372E1E3393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3972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79752015-98E3-46C2-A42A-F2910E2F24D1}"/>
              </a:ext>
            </a:extLst>
          </p:cNvPr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A948554-580B-462A-892C-B0B78A800E6A}"/>
              </a:ext>
            </a:extLst>
          </p:cNvPr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F659A7A-0728-4FE8-90ED-A4A2818E5465}"/>
              </a:ext>
            </a:extLst>
          </p:cNvPr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BFFE174-B42D-42BA-BC51-3D14899189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DFB5904-0A2C-4754-A238-D397E7693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6BC9020-3458-4EC5-915E-50A4803D4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C5D7CA5-49FD-40F0-8C7F-8C4E632C18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43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6B7473CD-FF22-4343-AB37-0CCEA1660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5EB6AD-1476-4FCF-AE11-03E893DA8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A181FFBE-CA0A-4282-8585-995CB4C9C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37F5554-DCA3-48CA-B1D3-2FEFE25A82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7418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0925988B-A40D-4B90-9412-1D6C7CE149E3}"/>
              </a:ext>
            </a:extLst>
          </p:cNvPr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8F49DF7-FAE1-4301-AAB2-243AD683D592}"/>
              </a:ext>
            </a:extLst>
          </p:cNvPr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AB9C762-6FB9-43B0-B9BB-9B0C64286764}"/>
              </a:ext>
            </a:extLst>
          </p:cNvPr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>
            <a:extLst>
              <a:ext uri="{FF2B5EF4-FFF2-40B4-BE49-F238E27FC236}">
                <a16:creationId xmlns:a16="http://schemas.microsoft.com/office/drawing/2014/main" id="{543AF907-6539-4DEC-B653-3DFE5A9047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FF381A7B-5AA7-4776-AF77-33A3FD91E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BDDC3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>
            <a:extLst>
              <a:ext uri="{FF2B5EF4-FFF2-40B4-BE49-F238E27FC236}">
                <a16:creationId xmlns:a16="http://schemas.microsoft.com/office/drawing/2014/main" id="{990A4A73-47E6-40AE-8048-A6405FF92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BDDC3"/>
                </a:solidFill>
                <a:latin typeface="+mn-lt"/>
              </a:defRPr>
            </a:lvl1pPr>
          </a:lstStyle>
          <a:p>
            <a:pPr>
              <a:defRPr/>
            </a:pPr>
            <a:fld id="{91AA76ED-9002-4DDD-9E90-7B3175B934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177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52C84106-9C57-469C-940A-C2410DB3D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A3B5029-B617-4E00-9AB4-8B757219F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07244A97-9446-4071-95D3-E4EB9A07C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715F929-1BCC-46AC-B0FB-97C91686BC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3570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FCE5C8C1-474A-4CD4-847B-522117C91D52}"/>
              </a:ext>
            </a:extLst>
          </p:cNvPr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1A94BA6-5E49-44D0-B094-110D83A4F119}"/>
              </a:ext>
            </a:extLst>
          </p:cNvPr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2568AE4-389F-4AB1-90DB-92BAB35A9C19}"/>
              </a:ext>
            </a:extLst>
          </p:cNvPr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53372642-1AFA-4FF2-92F9-6E5700C49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D177C475-82C7-425F-926B-0607178508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A84B949-0232-4BDE-9C15-0AEE84E7E8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F16FB600-658E-4618-9D6A-7C7AFE6EEAC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41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F187D146-5F99-4A11-A524-DECEB27D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FD790864-AF3B-4883-B57F-D225D7F262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3F21C5C-E5CF-43DA-90FA-BE14CD731A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E35F5C4C-0817-46BE-94DE-3084D4F8F28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023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8A35E6E6-AFDF-4421-B9F1-F3F1A3D1A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1791CB71-D426-42F5-B363-33A6EFACC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B526E1E0-33CF-4FAC-A9FF-320574255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B1C42D2-8C90-4B59-A4B5-55A2460230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0893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5B5D0896-47A8-4A77-AE89-DEE69083E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9745ED4-268B-47B5-B5F1-EF617886E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A8FEA642-A293-455F-9CE7-A32B88C36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48781F9-48B4-4C1A-8030-81EF063A4A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5897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18892A2-5F04-4C84-B6FB-786C913FE07E}"/>
              </a:ext>
            </a:extLst>
          </p:cNvPr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3228D7B-076F-4275-B798-7440FA54A584}"/>
              </a:ext>
            </a:extLst>
          </p:cNvPr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D5D5824A-763A-4091-9FA4-61FCBDD102BD}"/>
              </a:ext>
            </a:extLst>
          </p:cNvPr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9F30AE7C-E67C-473B-A1E0-48638CD917A2}"/>
              </a:ext>
            </a:extLst>
          </p:cNvPr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>
            <a:extLst>
              <a:ext uri="{FF2B5EF4-FFF2-40B4-BE49-F238E27FC236}">
                <a16:creationId xmlns:a16="http://schemas.microsoft.com/office/drawing/2014/main" id="{E38D02C4-F29E-4F8C-A052-F04C76DC64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87644F7A-1919-4E52-BD4A-8C74E5DBFC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2800">
                <a:latin typeface="+mn-lt"/>
              </a:defRPr>
            </a:lvl1pPr>
          </a:lstStyle>
          <a:p>
            <a:pPr>
              <a:defRPr/>
            </a:pPr>
            <a:fld id="{62E7214E-DB33-41E3-AD49-324B5CDE6A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B5226C98-21B1-4A6F-AFE2-27A82D890C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67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2E7628FF-BB52-4B08-BDEE-31D043CB8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656FE2F-F1A5-48D5-B213-21C3325A9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9E98FD72-EB7E-4BDE-B1F8-C2329DF17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897D7D3-2982-487D-8889-85028AD4A7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0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2719D878-70BD-48D0-A9B3-C480B8166A51}"/>
              </a:ext>
            </a:extLst>
          </p:cNvPr>
          <p:cNvSpPr/>
          <p:nvPr/>
        </p:nvSpPr>
        <p:spPr bwMode="white">
          <a:xfrm>
            <a:off x="6096001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A17EA99-1441-4E17-B557-44485D31DD7C}"/>
              </a:ext>
            </a:extLst>
          </p:cNvPr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437335D-542F-46BA-8AE4-61CF003E8D37}"/>
              </a:ext>
            </a:extLst>
          </p:cNvPr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2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B42592-0A8F-48E4-83AB-D9C6799EC1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AEB4E7-B8AE-4B80-9DA6-FEF4EA07F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1" y="6248402"/>
            <a:ext cx="5573713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B3041B-F087-4BD3-8134-6B94C266A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4"/>
            <a:ext cx="533400" cy="244475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pPr>
              <a:defRPr/>
            </a:pPr>
            <a:fld id="{13714CE5-B88E-4215-B75A-7C28BA1F47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036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8C6DED2C-3EFA-476B-B1DD-817D278894A9}"/>
              </a:ext>
            </a:extLst>
          </p:cNvPr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FE992C1-F147-46FF-8228-E90132055CA2}"/>
              </a:ext>
            </a:extLst>
          </p:cNvPr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31413EF-7201-4519-A88B-D431F9777EB9}"/>
              </a:ext>
            </a:extLst>
          </p:cNvPr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1721720-7AF4-40E6-91FF-8AC725DB40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E9BA48F-98CE-4CBD-9000-4762C1194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42E2CA-802A-46C1-B4C3-A46C9ACDA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3350C3-53CA-4BF3-9F1A-90CB0A81D8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192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4431750A-2B39-4F46-9F0B-04CB6B1DD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D6DEC2-A5EA-4711-81AE-7AB34FF77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47EA6240-A5F4-4C7A-AD63-FF71DBE03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BB5C19D-5D81-4BD0-B0F5-C07429701A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344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8F264A88-F833-4AD5-9945-EA7CCF3C78C1}"/>
              </a:ext>
            </a:extLst>
          </p:cNvPr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4466DAF-AA56-45D5-95C1-503A2383798A}"/>
              </a:ext>
            </a:extLst>
          </p:cNvPr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0138F6B-1454-4401-9893-9FAE1A911284}"/>
              </a:ext>
            </a:extLst>
          </p:cNvPr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>
            <a:extLst>
              <a:ext uri="{FF2B5EF4-FFF2-40B4-BE49-F238E27FC236}">
                <a16:creationId xmlns:a16="http://schemas.microsoft.com/office/drawing/2014/main" id="{E0934A67-6C58-4221-AED0-E237085B9C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9881C3E7-41EF-4709-B9AC-3371DD949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BDDC3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>
            <a:extLst>
              <a:ext uri="{FF2B5EF4-FFF2-40B4-BE49-F238E27FC236}">
                <a16:creationId xmlns:a16="http://schemas.microsoft.com/office/drawing/2014/main" id="{FB8EA3D3-E27A-4E61-A423-6A77BA5D9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BDDC3"/>
                </a:solidFill>
                <a:latin typeface="+mn-lt"/>
              </a:defRPr>
            </a:lvl1pPr>
          </a:lstStyle>
          <a:p>
            <a:pPr>
              <a:defRPr/>
            </a:pPr>
            <a:fld id="{0772F70D-A365-42F3-B74F-C1E9009E66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358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4244C094-E110-498F-B445-5CB7FAD10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42D24A7-C6D8-4F97-B356-44B402C15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7724BAA0-CBD6-415C-9173-2C306D942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2A98B6E-35CA-4330-9ABC-24DE0AFC2F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832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6F6838A6-159C-4D59-8A63-83AD9F1900B6}"/>
              </a:ext>
            </a:extLst>
          </p:cNvPr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CDFA310-CCDF-45E7-9B11-76A1ADAE66A5}"/>
              </a:ext>
            </a:extLst>
          </p:cNvPr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0501BB0-4C21-4FBF-AD68-EE5CBAD10E02}"/>
              </a:ext>
            </a:extLst>
          </p:cNvPr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5F62FCA8-A73B-47B9-9F46-B35584D7D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5ED7D20C-D67C-49CD-B9F7-3A02C3D3CC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3C6E107-1047-473D-B274-3DA97C9A76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71B6E77D-CD66-4706-90E6-673BEF58B2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27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09769BDF-6503-4BAB-AC85-68AE2A74A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1512BE8E-C00D-42ED-AA0E-00165B183D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5696382-59C9-4432-9089-1BDF60EEE2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16E3AC7E-D884-4BBB-821B-B5652BD6FD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355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6CE482E5-0170-41C0-8AB5-ADBED6253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0D63F70-10B3-4FE7-8C7E-736CE431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2462A1DC-8FA5-4CB5-8E61-A424451E9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B68A869-22AB-4DA1-93C4-360B403D98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7331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33FE3E91-F8C3-4E0C-AF39-0CD7EB5BA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F5DB02D-6427-4ADA-A070-E78EC1A13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66E11C57-2175-4144-BA0B-AD639037B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582C01B-A3F0-4913-A431-2F85938B54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03859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B655282-930B-467F-BC30-603D67259727}"/>
              </a:ext>
            </a:extLst>
          </p:cNvPr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6DA7DDB-06F9-4487-AFB9-DB49B19971B5}"/>
              </a:ext>
            </a:extLst>
          </p:cNvPr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70C45A97-24FE-4C33-AFB3-2CA3FF8F0626}"/>
              </a:ext>
            </a:extLst>
          </p:cNvPr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17CC0414-87D6-401C-9DD8-71FBEDD54CDA}"/>
              </a:ext>
            </a:extLst>
          </p:cNvPr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11">
            <a:extLst>
              <a:ext uri="{FF2B5EF4-FFF2-40B4-BE49-F238E27FC236}">
                <a16:creationId xmlns:a16="http://schemas.microsoft.com/office/drawing/2014/main" id="{1902FFD4-E4B5-4EFD-8488-8A31A6E599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F844EBD3-CC09-4EE5-A185-648207993F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2800">
                <a:latin typeface="+mn-lt"/>
              </a:defRPr>
            </a:lvl1pPr>
          </a:lstStyle>
          <a:p>
            <a:pPr>
              <a:defRPr/>
            </a:pPr>
            <a:fld id="{0B1BE62E-3D48-4EA1-B6EA-CC52A2DF63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6AD9E7E2-EE20-42DA-99BC-43471A60149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06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5D402174-B751-4A80-889C-8980EE6AE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5452853A-CF88-40E4-ABCE-E0A9D9894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72EF4ACB-7785-4FF6-9A10-C46EB367A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408799-4555-4CE9-B964-223B286786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6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>
            <a:extLst>
              <a:ext uri="{FF2B5EF4-FFF2-40B4-BE49-F238E27FC236}">
                <a16:creationId xmlns:a16="http://schemas.microsoft.com/office/drawing/2014/main" id="{2175B2D9-04D3-4A17-956B-4EDF0EA98F3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>
            <a:extLst>
              <a:ext uri="{FF2B5EF4-FFF2-40B4-BE49-F238E27FC236}">
                <a16:creationId xmlns:a16="http://schemas.microsoft.com/office/drawing/2014/main" id="{105E4A6C-E59C-4995-81CC-241C495AAE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2775" y="1600202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DC86F48-2F99-4712-867F-2C47DAD668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248402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rgbClr val="775F55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E87349-2A8A-4EB5-AB13-F1C3714D3A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248402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rgbClr val="775F55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267A31-9935-462A-A941-DC6BB7DCA4E4}"/>
              </a:ext>
            </a:extLst>
          </p:cNvPr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245200-01B3-4804-B040-4D29AD6E6ECA}"/>
              </a:ext>
            </a:extLst>
          </p:cNvPr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D4591C-F951-459F-B793-D42A05B9BA7A}"/>
              </a:ext>
            </a:extLst>
          </p:cNvPr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EAF9DA1-BE19-4A24-8DAB-FD9A5EEF4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271590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B3A756D-40A5-44E1-A13B-118EE4ED06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46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>
            <a:extLst>
              <a:ext uri="{FF2B5EF4-FFF2-40B4-BE49-F238E27FC236}">
                <a16:creationId xmlns:a16="http://schemas.microsoft.com/office/drawing/2014/main" id="{D84E5C19-2249-425F-A167-6EE45C57929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>
            <a:extLst>
              <a:ext uri="{FF2B5EF4-FFF2-40B4-BE49-F238E27FC236}">
                <a16:creationId xmlns:a16="http://schemas.microsoft.com/office/drawing/2014/main" id="{32CC2CBD-8594-489C-99B3-C7540127CF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6BE204B5-0B44-4A0D-BC18-7D89B3FA5C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rgbClr val="775F55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0EEEF0-C1DF-46B9-9594-18ED05F9AA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rgbClr val="775F55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2AE9AC-8C41-4892-A6D2-57BDD836BF25}"/>
              </a:ext>
            </a:extLst>
          </p:cNvPr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042633-8B2A-4349-90DA-8408B2D80E1B}"/>
              </a:ext>
            </a:extLst>
          </p:cNvPr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080A56-0A5D-4369-8775-E4447AFF5628}"/>
              </a:ext>
            </a:extLst>
          </p:cNvPr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FAFE103E-41CA-4B70-880F-2D777BEE1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C4B48AB-E075-4F68-86DB-7987D1C03C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27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5824A-C357-4745-89BC-7358E43AB0D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93660-DD94-48BE-AE61-AC44C0553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3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FD8D8-6171-42CB-BD6D-4EDDC79A27CE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D43D0-5AEB-4FF3-8F02-989A2ACC5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3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21">
            <a:extLst>
              <a:ext uri="{FF2B5EF4-FFF2-40B4-BE49-F238E27FC236}">
                <a16:creationId xmlns:a16="http://schemas.microsoft.com/office/drawing/2014/main" id="{62C2A9D3-7554-4D74-9EB5-9FB1C0C8FE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Text Placeholder 12">
            <a:extLst>
              <a:ext uri="{FF2B5EF4-FFF2-40B4-BE49-F238E27FC236}">
                <a16:creationId xmlns:a16="http://schemas.microsoft.com/office/drawing/2014/main" id="{BE8990D7-F8F7-4848-9C3D-AF3D42D023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FD5AC4B7-2EC2-4854-A8E3-9A123233B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rgbClr val="775F55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3EC701-81FB-4B84-8FB5-24DCCD8C04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rgbClr val="775F55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20F42F-7FB2-4C22-82B8-2C77D4712366}"/>
              </a:ext>
            </a:extLst>
          </p:cNvPr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124EC9-718C-4C5F-8298-B613306F22EF}"/>
              </a:ext>
            </a:extLst>
          </p:cNvPr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E7DED5-ACE6-4ABD-83BE-500020F7BD53}"/>
              </a:ext>
            </a:extLst>
          </p:cNvPr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0C39D98B-362A-4F48-922C-B244B8E9E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237C5D9-9BB6-439C-BDD8-CAA042AE1D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2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21">
            <a:extLst>
              <a:ext uri="{FF2B5EF4-FFF2-40B4-BE49-F238E27FC236}">
                <a16:creationId xmlns:a16="http://schemas.microsoft.com/office/drawing/2014/main" id="{984B6C62-E234-466B-B2AE-2C51F5C7AAE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Text Placeholder 12">
            <a:extLst>
              <a:ext uri="{FF2B5EF4-FFF2-40B4-BE49-F238E27FC236}">
                <a16:creationId xmlns:a16="http://schemas.microsoft.com/office/drawing/2014/main" id="{D5849BB6-D67B-41F4-B148-0471DBF25B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2775" y="1600202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793874D1-FCB6-4050-A77C-9D63B8CF2C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248402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rgbClr val="775F55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B994FD-BA93-4C21-8B0F-7EF7D4110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248402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rgbClr val="775F55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C37631-ADBC-4128-B412-7809FBB9EDAC}"/>
              </a:ext>
            </a:extLst>
          </p:cNvPr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307F36-00C1-4968-BBC3-D9FE0EF12D8F}"/>
              </a:ext>
            </a:extLst>
          </p:cNvPr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D8FE64-1FE5-4DA1-BAB1-77BCD09FC3AC}"/>
              </a:ext>
            </a:extLst>
          </p:cNvPr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60C0441A-222E-4FF8-807D-411C4AD6A1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271590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A631C4A-A902-41D9-B927-03439E7407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78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>
            <a:extLst>
              <a:ext uri="{FF2B5EF4-FFF2-40B4-BE49-F238E27FC236}">
                <a16:creationId xmlns:a16="http://schemas.microsoft.com/office/drawing/2014/main" id="{D5F97999-BE5E-4CE2-938C-7218A2DF917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>
            <a:extLst>
              <a:ext uri="{FF2B5EF4-FFF2-40B4-BE49-F238E27FC236}">
                <a16:creationId xmlns:a16="http://schemas.microsoft.com/office/drawing/2014/main" id="{EE01CA6F-1977-4194-ADA3-2EEF934855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2775" y="1600202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F7C21634-34C0-4DAE-98C3-73845FAA95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248402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rgbClr val="775F55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F30D19-CDB1-468E-B009-076C8412C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248402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rgbClr val="775F55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386EDB-E528-4B72-8F8E-9124C6274AC1}"/>
              </a:ext>
            </a:extLst>
          </p:cNvPr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1DDE49-18F8-4FC8-A458-DC038ADDD936}"/>
              </a:ext>
            </a:extLst>
          </p:cNvPr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B3D4F4-EDD8-470A-91C8-DC5ECFBA487A}"/>
              </a:ext>
            </a:extLst>
          </p:cNvPr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A0D0ABB0-DB7E-4E68-8FB4-05AE01345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271590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78AA3C5-93D7-4E30-AE8F-952BAE72E9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76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9CEDB395-AFC4-4BD4-8736-3DD91E9A4C0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EE9E8-5A69-4139-AE3E-BDBA2E1F0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02B10-5CDC-4989-9F3E-CB18D7CD97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E1A8F434-360E-409C-A4D4-56EEEEEBA088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B6EF8-DF9A-458E-BF94-FB6A10719B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1CEA3-0B50-4A6C-B9B9-CF4FA56A1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E7949EA-3C34-4E99-A427-0ABE428E4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0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21">
            <a:extLst>
              <a:ext uri="{FF2B5EF4-FFF2-40B4-BE49-F238E27FC236}">
                <a16:creationId xmlns:a16="http://schemas.microsoft.com/office/drawing/2014/main" id="{4E5FA3C4-A3A4-430A-B5EB-8898ECF510D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12">
            <a:extLst>
              <a:ext uri="{FF2B5EF4-FFF2-40B4-BE49-F238E27FC236}">
                <a16:creationId xmlns:a16="http://schemas.microsoft.com/office/drawing/2014/main" id="{08152F57-138C-4BEE-9501-C21D3BA8D8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49D6CBB-F128-4553-A6B1-6C6A457FAF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rgbClr val="775F55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1DC0DA-7332-4252-8D16-F0CBD9C52D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rgbClr val="775F55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E453F2-C13B-4041-9686-AE1EAABE72E3}"/>
              </a:ext>
            </a:extLst>
          </p:cNvPr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69D06E-248E-406A-8B7F-034F58BC1876}"/>
              </a:ext>
            </a:extLst>
          </p:cNvPr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972E2E-CDEC-432C-9D7F-56EF7A11BDC1}"/>
              </a:ext>
            </a:extLst>
          </p:cNvPr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D4BDC5B-7086-4AF4-8A79-AF2846C13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D0E1C58-6266-47EC-8D48-3F4F498C70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58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rgbClr val="775F55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rgbClr val="775F55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A5B0819-8D19-4A43-BE03-2C5C32610C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62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rgbClr val="775F55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rgbClr val="775F55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A6C9113-54C9-48EF-890F-5BC631C489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74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21">
            <a:extLst>
              <a:ext uri="{FF2B5EF4-FFF2-40B4-BE49-F238E27FC236}">
                <a16:creationId xmlns:a16="http://schemas.microsoft.com/office/drawing/2014/main" id="{38E083ED-7E2A-4580-A774-1EBAD00F1E2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12">
            <a:extLst>
              <a:ext uri="{FF2B5EF4-FFF2-40B4-BE49-F238E27FC236}">
                <a16:creationId xmlns:a16="http://schemas.microsoft.com/office/drawing/2014/main" id="{FBF8C3A1-CE95-4C64-9708-8088AFF83F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2D15F1AB-B7B3-4FB8-9FC3-9CDB85B0B9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rgbClr val="775F55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A6609B-DA75-4C79-AC8F-4BF0845AF9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rgbClr val="775F55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3F1049-38D8-48C8-AEDA-8130AD109450}"/>
              </a:ext>
            </a:extLst>
          </p:cNvPr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23EC8B-ED30-42BF-911A-9FE1FA04A111}"/>
              </a:ext>
            </a:extLst>
          </p:cNvPr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8B443C-4374-4CDB-AE98-38E3C137AD03}"/>
              </a:ext>
            </a:extLst>
          </p:cNvPr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0792E513-2576-4D81-994F-650C287FB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525E5FB-E568-4ED2-831F-B3DBB432CE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67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>
            <a:extLst>
              <a:ext uri="{FF2B5EF4-FFF2-40B4-BE49-F238E27FC236}">
                <a16:creationId xmlns:a16="http://schemas.microsoft.com/office/drawing/2014/main" id="{0E15BD89-8BBB-4AD5-A1B1-D0B34F6B621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>
            <a:extLst>
              <a:ext uri="{FF2B5EF4-FFF2-40B4-BE49-F238E27FC236}">
                <a16:creationId xmlns:a16="http://schemas.microsoft.com/office/drawing/2014/main" id="{B33F7175-A07C-466F-B943-4A4A089B97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7CE8C673-0354-4870-816A-14F9374B5D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rgbClr val="775F55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017A21-E81F-4292-BF58-123289C7C5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rgbClr val="775F55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9B4B95-4BEF-4BEB-977B-E64BF7C467BA}"/>
              </a:ext>
            </a:extLst>
          </p:cNvPr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D077A3-C4F0-4D2B-B380-8D50F7BCEA97}"/>
              </a:ext>
            </a:extLst>
          </p:cNvPr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1797DB-3B3B-4F25-8345-5EEEC750AF44}"/>
              </a:ext>
            </a:extLst>
          </p:cNvPr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B2D30245-68ED-4B89-ADD0-874F07146F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7657372-7076-4018-9D3A-E1CDDF92AA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62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4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ghenchy@frac.org" TargetMode="External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295400"/>
          </a:xfrm>
        </p:spPr>
        <p:txBody>
          <a:bodyPr/>
          <a:lstStyle/>
          <a:p>
            <a:r>
              <a:rPr lang="en-US" sz="4000" dirty="0"/>
              <a:t>Welcome to the New Meal Pattern</a:t>
            </a:r>
          </a:p>
        </p:txBody>
      </p:sp>
      <p:sp>
        <p:nvSpPr>
          <p:cNvPr id="12" name="Sub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CCFP Roundtable Conference</a:t>
            </a: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8" b="4628"/>
          <a:stretch>
            <a:fillRect/>
          </a:stretch>
        </p:blipFill>
        <p:spPr>
          <a:xfrm>
            <a:off x="1552956" y="3048"/>
            <a:ext cx="7583424" cy="4568952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EE42D8-0B1D-4E14-A54A-D2A3245CCD8B}"/>
              </a:ext>
            </a:extLst>
          </p:cNvPr>
          <p:cNvSpPr/>
          <p:nvPr/>
        </p:nvSpPr>
        <p:spPr>
          <a:xfrm>
            <a:off x="342900" y="36025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98CDA4-EC36-4B10-8D47-9253C7B29AAA}"/>
              </a:ext>
            </a:extLst>
          </p:cNvPr>
          <p:cNvSpPr/>
          <p:nvPr/>
        </p:nvSpPr>
        <p:spPr>
          <a:xfrm>
            <a:off x="-3725971" y="310981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Nutrition at its Peak:</a:t>
            </a:r>
          </a:p>
        </p:txBody>
      </p:sp>
    </p:spTree>
    <p:extLst>
      <p:ext uri="{BB962C8B-B14F-4D97-AF65-F5344CB8AC3E}">
        <p14:creationId xmlns:p14="http://schemas.microsoft.com/office/powerpoint/2010/main" val="59907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2648" y="381000"/>
            <a:ext cx="8153400" cy="990600"/>
          </a:xfrm>
        </p:spPr>
        <p:txBody>
          <a:bodyPr/>
          <a:lstStyle/>
          <a:p>
            <a:r>
              <a:rPr lang="en-US" sz="3600" b="1" dirty="0"/>
              <a:t>Messaging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800600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US" sz="3200" dirty="0"/>
              <a:t>We are making a good program even better!</a:t>
            </a:r>
          </a:p>
          <a:p>
            <a:pPr lvl="0">
              <a:buFont typeface="Arial" pitchFamily="34" charset="0"/>
              <a:buChar char="•"/>
            </a:pPr>
            <a:r>
              <a:rPr lang="en-US" sz="3200" dirty="0"/>
              <a:t>Now CACFP will be the gold standard in good nutrition!</a:t>
            </a:r>
          </a:p>
          <a:p>
            <a:pPr lvl="0">
              <a:buFont typeface="Arial" pitchFamily="34" charset="0"/>
              <a:buChar char="•"/>
            </a:pPr>
            <a:r>
              <a:rPr lang="en-US" sz="3200" dirty="0"/>
              <a:t>CACFP helps children grow healthy &amp; strong </a:t>
            </a:r>
          </a:p>
          <a:p>
            <a:pPr lvl="0">
              <a:buFont typeface="Arial" pitchFamily="34" charset="0"/>
              <a:buChar char="•"/>
            </a:pPr>
            <a:r>
              <a:rPr lang="en-US" sz="3200" dirty="0"/>
              <a:t>Nutrition habits start early.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96000"/>
            <a:ext cx="14509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546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CB250BD-6093-42DB-B0B8-2CA010FE387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188" y="0"/>
            <a:ext cx="5144947" cy="6858000"/>
          </a:xfrm>
        </p:spPr>
      </p:pic>
    </p:spTree>
    <p:extLst>
      <p:ext uri="{BB962C8B-B14F-4D97-AF65-F5344CB8AC3E}">
        <p14:creationId xmlns:p14="http://schemas.microsoft.com/office/powerpoint/2010/main" val="2538396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>
            <a:extLst>
              <a:ext uri="{FF2B5EF4-FFF2-40B4-BE49-F238E27FC236}">
                <a16:creationId xmlns:a16="http://schemas.microsoft.com/office/drawing/2014/main" id="{BD37D50D-778E-4D2B-A098-A5DF076A1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Congress  </a:t>
            </a:r>
          </a:p>
        </p:txBody>
      </p:sp>
      <p:sp>
        <p:nvSpPr>
          <p:cNvPr id="131075" name="Rectangle 4">
            <a:extLst>
              <a:ext uri="{FF2B5EF4-FFF2-40B4-BE49-F238E27FC236}">
                <a16:creationId xmlns:a16="http://schemas.microsoft.com/office/drawing/2014/main" id="{02528DB0-81A5-4AD0-80CA-D9C8A4EB4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600" dirty="0">
                <a:ea typeface="Times New Roman" panose="02020603050405020304" pitchFamily="18" charset="0"/>
                <a:cs typeface="Arial" panose="020B0604020202020204" pitchFamily="34" charset="0"/>
              </a:rPr>
              <a:t>Budget Battles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 dirty="0">
                <a:ea typeface="Times New Roman" panose="02020603050405020304" pitchFamily="18" charset="0"/>
                <a:cs typeface="Arial" panose="020B0604020202020204" pitchFamily="34" charset="0"/>
              </a:rPr>
              <a:t>Fiscal Year 2018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B100C44-A571-4A7B-98D2-3E475578420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3" b="4633"/>
          <a:stretch>
            <a:fillRect/>
          </a:stretch>
        </p:blipFill>
        <p:spPr>
          <a:xfrm>
            <a:off x="1560513" y="0"/>
            <a:ext cx="7583487" cy="4568825"/>
          </a:xfrm>
        </p:spPr>
      </p:pic>
    </p:spTree>
    <p:extLst>
      <p:ext uri="{BB962C8B-B14F-4D97-AF65-F5344CB8AC3E}">
        <p14:creationId xmlns:p14="http://schemas.microsoft.com/office/powerpoint/2010/main" val="2585428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>
            <a:extLst>
              <a:ext uri="{FF2B5EF4-FFF2-40B4-BE49-F238E27FC236}">
                <a16:creationId xmlns:a16="http://schemas.microsoft.com/office/drawing/2014/main" id="{5FD2FBEA-3398-48D1-899F-34CCE70AF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49238"/>
            <a:ext cx="8153400" cy="990600"/>
          </a:xfrm>
        </p:spPr>
        <p:txBody>
          <a:bodyPr/>
          <a:lstStyle/>
          <a:p>
            <a:r>
              <a:rPr lang="en-US" altLang="en-US" dirty="0"/>
              <a:t>Congress</a:t>
            </a:r>
          </a:p>
        </p:txBody>
      </p:sp>
      <p:sp>
        <p:nvSpPr>
          <p:cNvPr id="124931" name="Content Placeholder 2">
            <a:extLst>
              <a:ext uri="{FF2B5EF4-FFF2-40B4-BE49-F238E27FC236}">
                <a16:creationId xmlns:a16="http://schemas.microsoft.com/office/drawing/2014/main" id="{BF60691B-C5FA-4BF0-B050-20D3B3A2127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736725"/>
            <a:ext cx="8153400" cy="4495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3600" dirty="0"/>
              <a:t>What is happening now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dirty="0"/>
              <a:t>What you can do about it</a:t>
            </a:r>
          </a:p>
        </p:txBody>
      </p:sp>
    </p:spTree>
    <p:extLst>
      <p:ext uri="{BB962C8B-B14F-4D97-AF65-F5344CB8AC3E}">
        <p14:creationId xmlns:p14="http://schemas.microsoft.com/office/powerpoint/2010/main" val="1106933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>
            <a:extLst>
              <a:ext uri="{FF2B5EF4-FFF2-40B4-BE49-F238E27FC236}">
                <a16:creationId xmlns:a16="http://schemas.microsoft.com/office/drawing/2014/main" id="{BD37D50D-778E-4D2B-A098-A5DF076A1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Congress  </a:t>
            </a:r>
          </a:p>
        </p:txBody>
      </p:sp>
      <p:sp>
        <p:nvSpPr>
          <p:cNvPr id="131075" name="Rectangle 4">
            <a:extLst>
              <a:ext uri="{FF2B5EF4-FFF2-40B4-BE49-F238E27FC236}">
                <a16:creationId xmlns:a16="http://schemas.microsoft.com/office/drawing/2014/main" id="{02528DB0-81A5-4AD0-80CA-D9C8A4EB4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54380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600" dirty="0">
                <a:ea typeface="Times New Roman" panose="02020603050405020304" pitchFamily="18" charset="0"/>
                <a:cs typeface="Arial" panose="020B0604020202020204" pitchFamily="34" charset="0"/>
              </a:rPr>
              <a:t>Budget Battles FY2018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500" dirty="0">
                <a:ea typeface="Times New Roman" panose="02020603050405020304" pitchFamily="18" charset="0"/>
                <a:cs typeface="Arial" panose="020B0604020202020204" pitchFamily="34" charset="0"/>
              </a:rPr>
              <a:t>Protecting Programs – Protecting Families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B100C44-A571-4A7B-98D2-3E475578420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3" b="4633"/>
          <a:stretch>
            <a:fillRect/>
          </a:stretch>
        </p:blipFill>
        <p:spPr>
          <a:xfrm>
            <a:off x="1560513" y="0"/>
            <a:ext cx="7583487" cy="4568825"/>
          </a:xfrm>
        </p:spPr>
      </p:pic>
    </p:spTree>
    <p:extLst>
      <p:ext uri="{BB962C8B-B14F-4D97-AF65-F5344CB8AC3E}">
        <p14:creationId xmlns:p14="http://schemas.microsoft.com/office/powerpoint/2010/main" val="923782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928F64C6-FE22-4FC1-A763-DFCC514811B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531267" y="3509963"/>
            <a:ext cx="5319162" cy="29678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C34627B-48E6-4F4D-B843-97717A86B49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3715" y="5443086"/>
            <a:ext cx="48006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805B255-8B94-4F6D-8F8B-3DC2D9A2CA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5" r="15154"/>
          <a:stretch/>
        </p:blipFill>
        <p:spPr>
          <a:xfrm>
            <a:off x="238226" y="3509433"/>
            <a:ext cx="3120339" cy="3026833"/>
          </a:xfrm>
          <a:prstGeom prst="rect">
            <a:avLst/>
          </a:prstGeom>
        </p:spPr>
      </p:pic>
      <p:pic>
        <p:nvPicPr>
          <p:cNvPr id="28" name="Content Placeholder 27">
            <a:extLst>
              <a:ext uri="{FF2B5EF4-FFF2-40B4-BE49-F238E27FC236}">
                <a16:creationId xmlns:a16="http://schemas.microsoft.com/office/drawing/2014/main" id="{4B102F60-7149-4031-B9DA-C94FDF8BA8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0" r="6" b="6"/>
          <a:stretch/>
        </p:blipFill>
        <p:spPr>
          <a:xfrm>
            <a:off x="3479216" y="321733"/>
            <a:ext cx="2654982" cy="29858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05BAD54-10E1-45A2-BD08-4ACCCD1A15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1" r="23733" b="2"/>
          <a:stretch/>
        </p:blipFill>
        <p:spPr>
          <a:xfrm>
            <a:off x="6261427" y="321734"/>
            <a:ext cx="2651693" cy="29858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CD31B1-CC43-475C-AD94-5CC8C4E9BD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6" r="6619" b="-1"/>
          <a:stretch/>
        </p:blipFill>
        <p:spPr>
          <a:xfrm>
            <a:off x="238226" y="321733"/>
            <a:ext cx="3113761" cy="302683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1076302-AA09-403D-888E-70366E277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5349" y="3668270"/>
            <a:ext cx="4848966" cy="15160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4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big budget bill passed last week?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6EF8CA99-D047-4AFB-A5CB-AEB3B4B1281D}"/>
              </a:ext>
            </a:extLst>
          </p:cNvPr>
          <p:cNvSpPr txBox="1">
            <a:spLocks/>
          </p:cNvSpPr>
          <p:nvPr/>
        </p:nvSpPr>
        <p:spPr>
          <a:xfrm>
            <a:off x="3836944" y="5631959"/>
            <a:ext cx="4848966" cy="6701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50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5">
            <a:extLst>
              <a:ext uri="{FF2B5EF4-FFF2-40B4-BE49-F238E27FC236}">
                <a16:creationId xmlns:a16="http://schemas.microsoft.com/office/drawing/2014/main" id="{FFF7CEA6-9EF9-47EB-92D8-92D612B6C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4" y="403225"/>
            <a:ext cx="8310245" cy="9906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Senate Passed a Budget Last Week</a:t>
            </a:r>
          </a:p>
        </p:txBody>
      </p:sp>
      <p:sp>
        <p:nvSpPr>
          <p:cNvPr id="140291" name="Content Placeholder 6">
            <a:extLst>
              <a:ext uri="{FF2B5EF4-FFF2-40B4-BE49-F238E27FC236}">
                <a16:creationId xmlns:a16="http://schemas.microsoft.com/office/drawing/2014/main" id="{7D3BD754-6A31-4EF1-8D47-7B4B64CD5B7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580147"/>
            <a:ext cx="8153400" cy="4732971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600" dirty="0"/>
              <a:t>The Senate budget resolution assumes a reduction of trillions of dollars for critical programs over the next 10 years, including the SNAP (Food Stamp Program) &amp; Medicaid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600" dirty="0"/>
              <a:t>Threatens many programs that support families</a:t>
            </a:r>
          </a:p>
          <a:p>
            <a:pPr marL="0" indent="0" algn="r" eaLnBrk="1" hangingPunct="1">
              <a:buNone/>
            </a:pPr>
            <a:r>
              <a:rPr lang="en-US" altLang="en-US" sz="3600" dirty="0"/>
              <a:t>(No specific cuts listed for CACFP)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697793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5">
            <a:extLst>
              <a:ext uri="{FF2B5EF4-FFF2-40B4-BE49-F238E27FC236}">
                <a16:creationId xmlns:a16="http://schemas.microsoft.com/office/drawing/2014/main" id="{FFF7CEA6-9EF9-47EB-92D8-92D612B6C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4" y="403225"/>
            <a:ext cx="8477886" cy="9906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House Budget Resolution is Worse </a:t>
            </a:r>
          </a:p>
        </p:txBody>
      </p:sp>
      <p:sp>
        <p:nvSpPr>
          <p:cNvPr id="140291" name="Content Placeholder 6">
            <a:extLst>
              <a:ext uri="{FF2B5EF4-FFF2-40B4-BE49-F238E27FC236}">
                <a16:creationId xmlns:a16="http://schemas.microsoft.com/office/drawing/2014/main" id="{7D3BD754-6A31-4EF1-8D47-7B4B64CD5B7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580147"/>
            <a:ext cx="8153400" cy="5071174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600" dirty="0"/>
              <a:t>The House budget resolution assumes a reduction of trillions of dollars for critical programs over the next 10 years, including SNAP, Medicaid &amp; many other programs that support families</a:t>
            </a:r>
          </a:p>
          <a:p>
            <a:pPr lvl="0" eaLnBrk="1" hangingPunct="1">
              <a:buClr>
                <a:srgbClr val="DD8047"/>
              </a:buClr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prstClr val="black"/>
                </a:solidFill>
              </a:rPr>
              <a:t>Jeopardizes funding for many programs that support families</a:t>
            </a:r>
          </a:p>
          <a:p>
            <a:pPr marL="0" indent="0" algn="r" eaLnBrk="1" hangingPunct="1">
              <a:buNone/>
            </a:pPr>
            <a:r>
              <a:rPr lang="en-US" altLang="en-US" sz="3600" dirty="0"/>
              <a:t>(No specific cuts listed for CACFP)</a:t>
            </a:r>
          </a:p>
          <a:p>
            <a:pPr marL="0" indent="0" eaLnBrk="1" hangingPunct="1">
              <a:buNone/>
            </a:pP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80696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5">
            <a:extLst>
              <a:ext uri="{FF2B5EF4-FFF2-40B4-BE49-F238E27FC236}">
                <a16:creationId xmlns:a16="http://schemas.microsoft.com/office/drawing/2014/main" id="{FFF7CEA6-9EF9-47EB-92D8-92D612B6C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4" y="403225"/>
            <a:ext cx="8477886" cy="9906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House Budget Resolution </a:t>
            </a:r>
          </a:p>
        </p:txBody>
      </p:sp>
      <p:sp>
        <p:nvSpPr>
          <p:cNvPr id="140291" name="Content Placeholder 6">
            <a:extLst>
              <a:ext uri="{FF2B5EF4-FFF2-40B4-BE49-F238E27FC236}">
                <a16:creationId xmlns:a16="http://schemas.microsoft.com/office/drawing/2014/main" id="{7D3BD754-6A31-4EF1-8D47-7B4B64CD5B7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580147"/>
            <a:ext cx="8153400" cy="421940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The House passed budget resolution sets the stage for Congress to make billions of dollars in cuts to federal retirement benefits -- civil service pensions</a:t>
            </a:r>
          </a:p>
          <a:p>
            <a:pPr marL="0" indent="0" eaLnBrk="1" hangingPunct="1">
              <a:buNone/>
            </a:pP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16134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Content Placeholder 6">
            <a:extLst>
              <a:ext uri="{FF2B5EF4-FFF2-40B4-BE49-F238E27FC236}">
                <a16:creationId xmlns:a16="http://schemas.microsoft.com/office/drawing/2014/main" id="{7D3BD754-6A31-4EF1-8D47-7B4B64CD5B7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580147"/>
            <a:ext cx="8153400" cy="421940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36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600" dirty="0"/>
              <a:t>The House &amp; Senate will try to reconcile these bad budget proposals</a:t>
            </a:r>
          </a:p>
          <a:p>
            <a:pPr marL="0" indent="0" eaLnBrk="1" hangingPunct="1">
              <a:buNone/>
            </a:pPr>
            <a:endParaRPr lang="en-US" altLang="en-US" sz="3600" dirty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3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D765E3-1833-474F-A07A-0D1CABB02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Next Step</a:t>
            </a:r>
          </a:p>
        </p:txBody>
      </p:sp>
    </p:spTree>
    <p:extLst>
      <p:ext uri="{BB962C8B-B14F-4D97-AF65-F5344CB8AC3E}">
        <p14:creationId xmlns:p14="http://schemas.microsoft.com/office/powerpoint/2010/main" val="1177665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3" name="Text Box 2">
            <a:extLst>
              <a:ext uri="{FF2B5EF4-FFF2-40B4-BE49-F238E27FC236}">
                <a16:creationId xmlns:a16="http://schemas.microsoft.com/office/drawing/2014/main" id="{886A4DBC-00DF-49A4-8820-6923DF6FA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3241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379" name="Title 1">
            <a:extLst>
              <a:ext uri="{FF2B5EF4-FFF2-40B4-BE49-F238E27FC236}">
                <a16:creationId xmlns:a16="http://schemas.microsoft.com/office/drawing/2014/main" id="{0A34BB06-B2DC-490F-8280-01B33F5C1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441325"/>
            <a:ext cx="8153400" cy="990600"/>
          </a:xfrm>
        </p:spPr>
        <p:txBody>
          <a:bodyPr/>
          <a:lstStyle/>
          <a:p>
            <a:r>
              <a:rPr lang="en-US" altLang="en-US" sz="4000" b="1" dirty="0"/>
              <a:t>Overview  </a:t>
            </a:r>
          </a:p>
        </p:txBody>
      </p:sp>
      <p:pic>
        <p:nvPicPr>
          <p:cNvPr id="101380" name="Picture 4">
            <a:extLst>
              <a:ext uri="{FF2B5EF4-FFF2-40B4-BE49-F238E27FC236}">
                <a16:creationId xmlns:a16="http://schemas.microsoft.com/office/drawing/2014/main" id="{9D322040-8C6D-485A-9C4E-4A1B0E945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3" y="3000375"/>
            <a:ext cx="6400801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Content Placeholder 2">
            <a:extLst>
              <a:ext uri="{FF2B5EF4-FFF2-40B4-BE49-F238E27FC236}">
                <a16:creationId xmlns:a16="http://schemas.microsoft.com/office/drawing/2014/main" id="{FA6DB86B-3148-4285-863B-9AA59DECDFBB}"/>
              </a:ext>
            </a:extLst>
          </p:cNvPr>
          <p:cNvSpPr txBox="1">
            <a:spLocks/>
          </p:cNvSpPr>
          <p:nvPr/>
        </p:nvSpPr>
        <p:spPr bwMode="auto">
          <a:xfrm>
            <a:off x="4097489" y="1550095"/>
            <a:ext cx="4864883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382588" indent="-182563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566738" indent="-182563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749300" indent="-182563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931863" indent="-182563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1389063" indent="-1825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1846263" indent="-1825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2303463" indent="-1825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2760663" indent="-1825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4B6D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Arial" panose="020B0604020202020204" pitchFamily="34" charset="0"/>
            </a:endParaRPr>
          </a:p>
          <a:p>
            <a:pPr marL="457200" indent="-457200" defTabSz="91440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4B6D2"/>
              </a:buClr>
              <a:buSzPct val="100000"/>
              <a:buFont typeface="Arial" panose="020B0604020202020204" pitchFamily="34" charset="0"/>
              <a:buChar char="•"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New Meal Pattern</a:t>
            </a:r>
          </a:p>
          <a:p>
            <a:pPr marL="457200" indent="-457200" defTabSz="91440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4B6D2"/>
              </a:buClr>
              <a:buSzPct val="100000"/>
              <a:buFont typeface="Arial" panose="020B0604020202020204" pitchFamily="34" charset="0"/>
              <a:buChar char="•"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Washington Political Update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4B6D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00178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600" dirty="0"/>
              <a:t>What You Can Do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Congress – Bad Budgets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3" b="46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44389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>
            <a:extLst>
              <a:ext uri="{FF2B5EF4-FFF2-40B4-BE49-F238E27FC236}">
                <a16:creationId xmlns:a16="http://schemas.microsoft.com/office/drawing/2014/main" id="{D43675EE-03EE-4653-BEEC-0FA8986B5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238375"/>
            <a:ext cx="9258300" cy="1074738"/>
          </a:xfrm>
        </p:spPr>
        <p:txBody>
          <a:bodyPr/>
          <a:lstStyle/>
          <a:p>
            <a:pPr marL="457200" indent="-457200"/>
            <a:r>
              <a:rPr lang="en-US" altLang="en-US">
                <a:solidFill>
                  <a:schemeClr val="tx1"/>
                </a:solidFill>
              </a:rPr>
              <a:t>Advocacy Action Plan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9D263-11CC-438F-A7B2-183643528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684FD1-B095-42A3-BD1C-5D1D4169A020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96260" name="Picture 2">
            <a:extLst>
              <a:ext uri="{FF2B5EF4-FFF2-40B4-BE49-F238E27FC236}">
                <a16:creationId xmlns:a16="http://schemas.microsoft.com/office/drawing/2014/main" id="{4A2231E3-9208-4B1C-9454-FFD8B43F103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3" y="0"/>
            <a:ext cx="9144000" cy="228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4EE0C8-4F2F-4C52-83B0-9AB4A4515499}"/>
              </a:ext>
            </a:extLst>
          </p:cNvPr>
          <p:cNvSpPr txBox="1"/>
          <p:nvPr/>
        </p:nvSpPr>
        <p:spPr>
          <a:xfrm>
            <a:off x="117475" y="3121025"/>
            <a:ext cx="9026525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w Cen MT"/>
                <a:cs typeface="Arial" charset="0"/>
              </a:rPr>
              <a:t>Let Congress know your views:</a:t>
            </a:r>
          </a:p>
          <a:p>
            <a:pPr marL="1028700" lvl="1" indent="-5715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Arial" charset="0"/>
              </a:rPr>
              <a:t>Call or e-mail your member of Congress</a:t>
            </a:r>
          </a:p>
          <a:p>
            <a:pPr marL="1028700" lvl="1" indent="-5715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Tw Cen MT"/>
                <a:cs typeface="Arial" charset="0"/>
              </a:rPr>
              <a:t>Sign-on to letters of opposition</a:t>
            </a:r>
          </a:p>
          <a:p>
            <a:pPr marL="1028700" lvl="1" indent="-5715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Tw Cen MT"/>
                <a:cs typeface="Arial" charset="0"/>
              </a:rPr>
              <a:t>Communicate through your associations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  <a:latin typeface="Tw Cen MT"/>
              <a:cs typeface="Arial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  <a:latin typeface="Tw Cen M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655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11671E5-2D93-4FE1-B2F1-ABB313C462E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56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1412856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5" y="76200"/>
            <a:ext cx="8656320" cy="1992817"/>
          </a:xfrm>
        </p:spPr>
      </p:pic>
      <p:sp>
        <p:nvSpPr>
          <p:cNvPr id="5" name="Rectangle 4"/>
          <p:cNvSpPr/>
          <p:nvPr/>
        </p:nvSpPr>
        <p:spPr>
          <a:xfrm>
            <a:off x="874190" y="2276850"/>
            <a:ext cx="78455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Arial" charset="0"/>
              </a:rPr>
              <a:t>Educate &amp; Advocate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Arial" charset="0"/>
              </a:rPr>
              <a:t>Visit Your </a:t>
            </a:r>
            <a:r>
              <a:rPr lang="en-US" sz="3200" kern="0" dirty="0">
                <a:solidFill>
                  <a:prstClr val="black"/>
                </a:solidFill>
                <a:latin typeface="Tw Cen MT"/>
                <a:cs typeface="Arial" charset="0"/>
              </a:rPr>
              <a:t>congressional r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Arial" charset="0"/>
              </a:rPr>
              <a:t>epresentatives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Arial" charset="0"/>
              </a:rPr>
              <a:t>; educate them about CACFP, establish relationships with political partnerships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855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206389"/>
            <a:ext cx="9128760" cy="6346813"/>
          </a:xfrm>
        </p:spPr>
      </p:pic>
    </p:spTree>
    <p:extLst>
      <p:ext uri="{BB962C8B-B14F-4D97-AF65-F5344CB8AC3E}">
        <p14:creationId xmlns:p14="http://schemas.microsoft.com/office/powerpoint/2010/main" val="1576943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614815" y="5453510"/>
            <a:ext cx="7796215" cy="147034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dirty="0"/>
              <a:t>Working together we can make a great program even better!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600200" y="4701855"/>
            <a:ext cx="7315200" cy="685800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Proxima Nova Semibold"/>
                <a:cs typeface="Proxima Nova Semibold"/>
              </a:rPr>
              <a:t>Welcome to the New Meal Pattern</a:t>
            </a:r>
            <a:endParaRPr lang="en-US" sz="3200" b="0" dirty="0">
              <a:solidFill>
                <a:schemeClr val="bg1"/>
              </a:solidFill>
              <a:latin typeface="Proxima Nova Semibold"/>
              <a:cs typeface="Proxima Nova Semibold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1" b="4701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EDCA41-A326-478A-8BAC-6645EA4BC79F}"/>
              </a:ext>
            </a:extLst>
          </p:cNvPr>
          <p:cNvSpPr txBox="1"/>
          <p:nvPr/>
        </p:nvSpPr>
        <p:spPr>
          <a:xfrm>
            <a:off x="-93444" y="4811176"/>
            <a:ext cx="159421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>
                <a:solidFill>
                  <a:schemeClr val="bg1"/>
                </a:solidFill>
              </a:rPr>
              <a:t>ROUNDTABLE</a:t>
            </a:r>
          </a:p>
        </p:txBody>
      </p:sp>
    </p:spTree>
    <p:extLst>
      <p:ext uri="{BB962C8B-B14F-4D97-AF65-F5344CB8AC3E}">
        <p14:creationId xmlns:p14="http://schemas.microsoft.com/office/powerpoint/2010/main" val="3704251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A9200E-5D06-4EAE-944C-5F17B0AD5A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8" r="11979" b="2"/>
          <a:stretch/>
        </p:blipFill>
        <p:spPr>
          <a:xfrm>
            <a:off x="3490722" y="10"/>
            <a:ext cx="5653278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8C7B98-10FE-4000-9249-02C4BAB2D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480" y="640081"/>
            <a:ext cx="2532887" cy="3681976"/>
          </a:xfrm>
          <a:noFill/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w Cen MT"/>
                <a:ea typeface="+mj-ea"/>
                <a:cs typeface="+mj-cs"/>
              </a:rPr>
              <a:t>Congratulations to Paula &amp; Bob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B7232E-4C9A-47BB-88AD-DD5FB2E53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480" y="4460487"/>
            <a:ext cx="2532888" cy="1757433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1900" dirty="0">
                <a:latin typeface="Tw Cen MT"/>
                <a:ea typeface="+mj-ea"/>
                <a:cs typeface="+mj-cs"/>
              </a:rPr>
              <a:t>Married in Scotland this Summer</a:t>
            </a:r>
            <a:endParaRPr lang="en-US" sz="19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EE6285-A241-49C8-B1E7-73F59B79B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54" y="1851949"/>
            <a:ext cx="1035238" cy="10916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F6AB5A-7C08-4AC9-80E6-90EED107E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341" y="891598"/>
            <a:ext cx="1036410" cy="10912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9B49B7-ABDA-475C-9208-DEFBC6E83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9846" y="640081"/>
            <a:ext cx="2166094" cy="221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875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8E7D5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4415135"/>
            <a:ext cx="9144000" cy="461665"/>
          </a:xfrm>
          <a:prstGeom prst="rect">
            <a:avLst/>
          </a:prstGeom>
          <a:solidFill>
            <a:srgbClr val="D5D0B3"/>
          </a:solidFill>
          <a:ln>
            <a:noFill/>
          </a:ln>
          <a:effectLst>
            <a:outerShdw blurRad="203200" dist="23000" dir="5400000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Rectangle 1"/>
          <p:cNvSpPr>
            <a:spLocks noChangeAspect="1"/>
          </p:cNvSpPr>
          <p:nvPr/>
        </p:nvSpPr>
        <p:spPr>
          <a:xfrm>
            <a:off x="0" y="0"/>
            <a:ext cx="9144000" cy="2159000"/>
          </a:xfrm>
          <a:prstGeom prst="rect">
            <a:avLst/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63500" dir="540000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3" name="Picture 2" descr="ppt-1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549" y="140998"/>
            <a:ext cx="2980084" cy="119203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001433" y="1485432"/>
            <a:ext cx="3285066" cy="1588"/>
          </a:xfrm>
          <a:prstGeom prst="line">
            <a:avLst/>
          </a:prstGeom>
          <a:ln w="38100" cap="flat" cmpd="sng" algn="ctr">
            <a:solidFill>
              <a:srgbClr val="CB6C1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158249" y="1532103"/>
            <a:ext cx="284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A579C"/>
                </a:solidFill>
                <a:effectLst/>
                <a:uLnTx/>
                <a:uFillTx/>
                <a:latin typeface="Proxima Nova Semibold"/>
                <a:ea typeface="+mn-ea"/>
                <a:cs typeface="Proxima Nova Semibold"/>
              </a:rPr>
              <a:t>FRAC.org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2830542"/>
            <a:ext cx="7823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A579C"/>
                </a:solidFill>
                <a:effectLst/>
                <a:uLnTx/>
                <a:uFillTx/>
                <a:latin typeface="Proxima Nova Regular"/>
                <a:ea typeface="+mn-ea"/>
                <a:cs typeface="Proxima Nova Regular"/>
              </a:rPr>
              <a:t>Geraldine Henchy | 202.986.2200 |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A579C"/>
                </a:solidFill>
                <a:effectLst/>
                <a:uLnTx/>
                <a:uFillTx/>
                <a:latin typeface="Proxima Nova Regular"/>
                <a:ea typeface="+mn-ea"/>
                <a:cs typeface="Proxima Nova Regular"/>
                <a:hlinkClick r:id="rId3"/>
              </a:rPr>
              <a:t>ghenchy@frac.org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A579C"/>
              </a:solidFill>
              <a:effectLst/>
              <a:uLnTx/>
              <a:uFillTx/>
              <a:latin typeface="Proxima Nova Regular"/>
              <a:ea typeface="+mn-ea"/>
              <a:cs typeface="Proxima Nova Regular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A579C"/>
              </a:solidFill>
              <a:effectLst/>
              <a:uLnTx/>
              <a:uFillTx/>
              <a:latin typeface="Proxima Nova Regular"/>
              <a:ea typeface="+mn-ea"/>
              <a:cs typeface="Proxima Nova Regular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A579C"/>
                </a:solidFill>
                <a:effectLst/>
                <a:uLnTx/>
                <a:uFillTx/>
                <a:latin typeface="Proxima Nova Regular"/>
                <a:ea typeface="+mn-ea"/>
                <a:cs typeface="Proxima Nova Regular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A579C"/>
                </a:solidFill>
                <a:effectLst/>
                <a:uLnTx/>
                <a:uFillTx/>
                <a:latin typeface="Proxima Nova Regular"/>
                <a:ea typeface="+mn-ea"/>
                <a:cs typeface="Proxima Nova Regular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A579C"/>
              </a:solidFill>
              <a:effectLst/>
              <a:uLnTx/>
              <a:uFillTx/>
              <a:latin typeface="Proxima Nova Regular"/>
              <a:ea typeface="+mn-ea"/>
              <a:cs typeface="Proxima Nova Regula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415135"/>
            <a:ext cx="417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B6C16"/>
                </a:solidFill>
                <a:effectLst/>
                <a:uLnTx/>
                <a:uFillTx/>
                <a:latin typeface="Proxima Nova Semibold"/>
                <a:ea typeface="+mn-ea"/>
                <a:cs typeface="Proxima Nova Semibold"/>
              </a:rPr>
              <a:t>Connect With FRAC</a:t>
            </a:r>
          </a:p>
        </p:txBody>
      </p:sp>
      <p:pic>
        <p:nvPicPr>
          <p:cNvPr id="10" name="Picture 9" descr="frac-ppt-icons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06" y="4980577"/>
            <a:ext cx="601134" cy="601134"/>
          </a:xfrm>
          <a:prstGeom prst="rect">
            <a:avLst/>
          </a:prstGeom>
        </p:spPr>
      </p:pic>
      <p:pic>
        <p:nvPicPr>
          <p:cNvPr id="11" name="Picture 10" descr="frac-ppt-icons-0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0135" y="4994421"/>
            <a:ext cx="574590" cy="574590"/>
          </a:xfrm>
          <a:prstGeom prst="rect">
            <a:avLst/>
          </a:prstGeom>
        </p:spPr>
      </p:pic>
      <p:pic>
        <p:nvPicPr>
          <p:cNvPr id="12" name="Picture 11" descr="frac-ppt-icons-0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431" y="5537200"/>
            <a:ext cx="561885" cy="561885"/>
          </a:xfrm>
          <a:prstGeom prst="rect">
            <a:avLst/>
          </a:prstGeom>
        </p:spPr>
      </p:pic>
      <p:pic>
        <p:nvPicPr>
          <p:cNvPr id="13" name="Picture 12" descr="frac-ppt-icons-0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176" y="6124485"/>
            <a:ext cx="573736" cy="5737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36553" y="5162489"/>
            <a:ext cx="1917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B6C16"/>
                </a:solidFill>
                <a:effectLst/>
                <a:uLnTx/>
                <a:uFillTx/>
                <a:latin typeface="Proxima Nova Semibold"/>
                <a:ea typeface="+mn-ea"/>
                <a:cs typeface="Proxima Nova Semibold"/>
              </a:rPr>
              <a:t>@fractweets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69116" y="5162489"/>
            <a:ext cx="1917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B6C16"/>
                </a:solidFill>
                <a:effectLst/>
                <a:uLnTx/>
                <a:uFillTx/>
                <a:latin typeface="Proxima Nova Semibold"/>
                <a:ea typeface="+mn-ea"/>
                <a:cs typeface="Proxima Nova Semibold"/>
              </a:rPr>
              <a:t>@fracgram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32112" y="5729753"/>
            <a:ext cx="5096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B6C16"/>
                </a:solidFill>
                <a:effectLst/>
                <a:uLnTx/>
                <a:uFillTx/>
                <a:latin typeface="Proxima Nova Semibold"/>
                <a:ea typeface="+mn-ea"/>
                <a:cs typeface="Proxima Nova Semibold"/>
              </a:rPr>
              <a:t>Facebook.com/foodresearchandactioncenter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32116" y="6303489"/>
            <a:ext cx="593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B6C16"/>
                </a:solidFill>
                <a:effectLst/>
                <a:uLnTx/>
                <a:uFillTx/>
                <a:latin typeface="Proxima Nova Semibold"/>
                <a:ea typeface="+mn-ea"/>
                <a:cs typeface="Proxima Nova Semibold"/>
              </a:rPr>
              <a:t>Linkedin.com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B6C16"/>
                </a:solidFill>
                <a:effectLst/>
                <a:uLnTx/>
                <a:uFillTx/>
                <a:latin typeface="Proxima Nova Semibold"/>
                <a:ea typeface="+mn-ea"/>
                <a:cs typeface="Proxima Nova Semibold"/>
              </a:rPr>
              <a:t>/company/food-research-and-action-center</a:t>
            </a:r>
          </a:p>
        </p:txBody>
      </p:sp>
    </p:spTree>
    <p:extLst>
      <p:ext uri="{BB962C8B-B14F-4D97-AF65-F5344CB8AC3E}">
        <p14:creationId xmlns:p14="http://schemas.microsoft.com/office/powerpoint/2010/main" val="3749063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itle 2">
            <a:extLst>
              <a:ext uri="{FF2B5EF4-FFF2-40B4-BE49-F238E27FC236}">
                <a16:creationId xmlns:a16="http://schemas.microsoft.com/office/drawing/2014/main" id="{F213F737-1D3F-43F8-9A54-E345EFB53E6A}"/>
              </a:ext>
            </a:extLst>
          </p:cNvPr>
          <p:cNvSpPr txBox="1">
            <a:spLocks/>
          </p:cNvSpPr>
          <p:nvPr/>
        </p:nvSpPr>
        <p:spPr bwMode="auto">
          <a:xfrm>
            <a:off x="1576388" y="4648200"/>
            <a:ext cx="74914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>
              <a:defRPr/>
            </a:pPr>
            <a:r>
              <a:rPr lang="en-US" sz="3600" kern="0" dirty="0">
                <a:solidFill>
                  <a:srgbClr val="FFFFFF"/>
                </a:solidFill>
                <a:latin typeface="Tw Cen MT" pitchFamily="34" charset="0"/>
              </a:rPr>
              <a:t>The New Meal Pattern</a:t>
            </a:r>
          </a:p>
        </p:txBody>
      </p:sp>
      <p:pic>
        <p:nvPicPr>
          <p:cNvPr id="94211" name="Picture 2">
            <a:extLst>
              <a:ext uri="{FF2B5EF4-FFF2-40B4-BE49-F238E27FC236}">
                <a16:creationId xmlns:a16="http://schemas.microsoft.com/office/drawing/2014/main" id="{0E5ADB26-F4E2-43BC-BE63-252E16B20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9" t="8302" r="1439" b="-2226"/>
          <a:stretch>
            <a:fillRect/>
          </a:stretch>
        </p:blipFill>
        <p:spPr bwMode="auto">
          <a:xfrm>
            <a:off x="1447802" y="2"/>
            <a:ext cx="7680325" cy="470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92B22B8-A192-4941-AB6D-C3B8A7DFBF63}"/>
              </a:ext>
            </a:extLst>
          </p:cNvPr>
          <p:cNvSpPr/>
          <p:nvPr/>
        </p:nvSpPr>
        <p:spPr>
          <a:xfrm>
            <a:off x="1618189" y="5743276"/>
            <a:ext cx="7407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</a:rPr>
              <a:t>Making a Great Program Even Better!</a:t>
            </a:r>
          </a:p>
        </p:txBody>
      </p:sp>
    </p:spTree>
    <p:extLst>
      <p:ext uri="{BB962C8B-B14F-4D97-AF65-F5344CB8AC3E}">
        <p14:creationId xmlns:p14="http://schemas.microsoft.com/office/powerpoint/2010/main" val="989420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31560"/>
            <a:ext cx="8340247" cy="869950"/>
          </a:xfrm>
        </p:spPr>
        <p:txBody>
          <a:bodyPr/>
          <a:lstStyle/>
          <a:p>
            <a:r>
              <a:rPr lang="en-US" sz="4000" dirty="0"/>
              <a:t>Supporting a Successful Implementation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>
          <a:xfrm>
            <a:off x="769906" y="1749207"/>
            <a:ext cx="1152149" cy="4710395"/>
          </a:xfrm>
        </p:spPr>
        <p:txBody>
          <a:bodyPr vert="vert270"/>
          <a:lstStyle/>
          <a:p>
            <a:r>
              <a:rPr lang="en-US" sz="4400" b="1" dirty="0"/>
              <a:t> What you can do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Preschool Children Eating Lunch Images &amp; Pictures - Becu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00" y="1749207"/>
            <a:ext cx="6507056" cy="475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53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CE8B12DD-F407-457D-8015-C0DD15ADD914}"/>
              </a:ext>
            </a:extLst>
          </p:cNvPr>
          <p:cNvSpPr>
            <a:spLocks/>
          </p:cNvSpPr>
          <p:nvPr/>
        </p:nvSpPr>
        <p:spPr bwMode="auto">
          <a:xfrm>
            <a:off x="412750" y="260350"/>
            <a:ext cx="8353425" cy="12192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Child &amp; Adult Care Food Program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New Healthier Meal Pattern Timeline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1FC6BDAF-C2B7-4DFC-AE53-E7438ACB4C6F}"/>
              </a:ext>
            </a:extLst>
          </p:cNvPr>
          <p:cNvGraphicFramePr/>
          <p:nvPr/>
        </p:nvGraphicFramePr>
        <p:xfrm>
          <a:off x="424260" y="1612577"/>
          <a:ext cx="826583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1D3E383-E8FA-4825-801D-CDF7A1504ECC}"/>
              </a:ext>
            </a:extLst>
          </p:cNvPr>
          <p:cNvSpPr txBox="1"/>
          <p:nvPr/>
        </p:nvSpPr>
        <p:spPr>
          <a:xfrm>
            <a:off x="6237288" y="3505200"/>
            <a:ext cx="15621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Implementation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C6E230-6A40-4FF0-A295-0E43F8781713}"/>
              </a:ext>
            </a:extLst>
          </p:cNvPr>
          <p:cNvSpPr txBox="1"/>
          <p:nvPr/>
        </p:nvSpPr>
        <p:spPr>
          <a:xfrm>
            <a:off x="2651125" y="3505200"/>
            <a:ext cx="303053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Preparation, Feedback &amp; Dialogue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1228E6-0083-4B0D-B6AD-16C2B34386BD}"/>
              </a:ext>
            </a:extLst>
          </p:cNvPr>
          <p:cNvSpPr txBox="1"/>
          <p:nvPr/>
        </p:nvSpPr>
        <p:spPr>
          <a:xfrm>
            <a:off x="1806575" y="4102100"/>
            <a:ext cx="1014413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April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1829866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CE8B12DD-F407-457D-8015-C0DD15ADD914}"/>
              </a:ext>
            </a:extLst>
          </p:cNvPr>
          <p:cNvSpPr>
            <a:spLocks/>
          </p:cNvSpPr>
          <p:nvPr/>
        </p:nvSpPr>
        <p:spPr bwMode="auto">
          <a:xfrm>
            <a:off x="412750" y="260350"/>
            <a:ext cx="8353425" cy="12192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Child &amp; Adult Care Food Program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New Healthier Meal Pattern Timeline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1FC6BDAF-C2B7-4DFC-AE53-E7438ACB4C6F}"/>
              </a:ext>
            </a:extLst>
          </p:cNvPr>
          <p:cNvGraphicFramePr/>
          <p:nvPr/>
        </p:nvGraphicFramePr>
        <p:xfrm>
          <a:off x="424260" y="1612577"/>
          <a:ext cx="826583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1D3E383-E8FA-4825-801D-CDF7A1504ECC}"/>
              </a:ext>
            </a:extLst>
          </p:cNvPr>
          <p:cNvSpPr txBox="1"/>
          <p:nvPr/>
        </p:nvSpPr>
        <p:spPr>
          <a:xfrm>
            <a:off x="6237288" y="3505200"/>
            <a:ext cx="15621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Implementation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C6E230-6A40-4FF0-A295-0E43F8781713}"/>
              </a:ext>
            </a:extLst>
          </p:cNvPr>
          <p:cNvSpPr txBox="1"/>
          <p:nvPr/>
        </p:nvSpPr>
        <p:spPr>
          <a:xfrm>
            <a:off x="2651125" y="3505200"/>
            <a:ext cx="303053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Preparation, Feedback &amp; Dialogue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1228E6-0083-4B0D-B6AD-16C2B34386BD}"/>
              </a:ext>
            </a:extLst>
          </p:cNvPr>
          <p:cNvSpPr txBox="1"/>
          <p:nvPr/>
        </p:nvSpPr>
        <p:spPr>
          <a:xfrm>
            <a:off x="1806575" y="4102100"/>
            <a:ext cx="1014413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April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2016</a:t>
            </a:r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3FEBC538-0D03-49AD-B4C8-B1C19A150626}"/>
              </a:ext>
            </a:extLst>
          </p:cNvPr>
          <p:cNvSpPr/>
          <p:nvPr/>
        </p:nvSpPr>
        <p:spPr>
          <a:xfrm>
            <a:off x="2992438" y="2217738"/>
            <a:ext cx="1612900" cy="919162"/>
          </a:xfrm>
          <a:prstGeom prst="wedgeRoundRectCallout">
            <a:avLst>
              <a:gd name="adj1" fmla="val -13439"/>
              <a:gd name="adj2" fmla="val 68551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Graham Crackers Back </a:t>
            </a:r>
          </a:p>
        </p:txBody>
      </p:sp>
      <p:sp>
        <p:nvSpPr>
          <p:cNvPr id="4" name="Oval Callout 3">
            <a:extLst>
              <a:ext uri="{FF2B5EF4-FFF2-40B4-BE49-F238E27FC236}">
                <a16:creationId xmlns:a16="http://schemas.microsoft.com/office/drawing/2014/main" id="{1A2EC00E-7734-4A89-A559-F7640B487868}"/>
              </a:ext>
            </a:extLst>
          </p:cNvPr>
          <p:cNvSpPr/>
          <p:nvPr/>
        </p:nvSpPr>
        <p:spPr>
          <a:xfrm>
            <a:off x="4725988" y="2179638"/>
            <a:ext cx="2073275" cy="996950"/>
          </a:xfrm>
          <a:prstGeom prst="wedgeEllipse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Transition Year Policy Issued</a:t>
            </a:r>
          </a:p>
        </p:txBody>
      </p:sp>
    </p:spTree>
    <p:extLst>
      <p:ext uri="{BB962C8B-B14F-4D97-AF65-F5344CB8AC3E}">
        <p14:creationId xmlns:p14="http://schemas.microsoft.com/office/powerpoint/2010/main" val="3880455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0">
            <a:extLst>
              <a:ext uri="{FF2B5EF4-FFF2-40B4-BE49-F238E27FC236}">
                <a16:creationId xmlns:a16="http://schemas.microsoft.com/office/drawing/2014/main" id="{757F29A6-C4C2-4E75-BB16-16307C9C98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1" r="25779"/>
          <a:stretch/>
        </p:blipFill>
        <p:spPr>
          <a:xfrm>
            <a:off x="3479292" y="0"/>
            <a:ext cx="5664708" cy="6857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A60A81-5D34-45B8-8E95-55FCF4E26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629266"/>
            <a:ext cx="2738601" cy="1676603"/>
          </a:xfrm>
        </p:spPr>
        <p:txBody>
          <a:bodyPr>
            <a:normAutofit/>
          </a:bodyPr>
          <a:lstStyle/>
          <a:p>
            <a:r>
              <a:rPr lang="en-US" dirty="0"/>
              <a:t>CACFP Dialogue 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64160" y="2305869"/>
            <a:ext cx="3149600" cy="4196531"/>
          </a:xfrm>
        </p:spPr>
        <p:txBody>
          <a:bodyPr>
            <a:noAutofit/>
          </a:bodyPr>
          <a:lstStyle/>
          <a:p>
            <a:r>
              <a:rPr lang="en-US" sz="2600" dirty="0"/>
              <a:t>Offer feedback on your implementation experience  </a:t>
            </a:r>
          </a:p>
          <a:p>
            <a:r>
              <a:rPr lang="en-US" sz="2600" dirty="0"/>
              <a:t>Ask questions </a:t>
            </a:r>
          </a:p>
          <a:p>
            <a:r>
              <a:rPr lang="en-US" sz="2600" dirty="0"/>
              <a:t>Share successful strategies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DF2BE0-5FB4-423A-9AB7-17CC1EAFADE1}"/>
              </a:ext>
            </a:extLst>
          </p:cNvPr>
          <p:cNvSpPr txBox="1"/>
          <p:nvPr/>
        </p:nvSpPr>
        <p:spPr>
          <a:xfrm>
            <a:off x="4130040" y="38916"/>
            <a:ext cx="5115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Roundtable Conference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15659E-81DA-4A91-85BB-B801391C5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818" y="5771327"/>
            <a:ext cx="914479" cy="9144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39870B-C051-483D-ADEF-BD0EA90915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7876" y="5771327"/>
            <a:ext cx="914479" cy="9144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472E40-B83A-4CEA-86AE-F9BC2D29A0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49" y="5771327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70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3600" dirty="0"/>
              <a:t>Continue the Dialogue in Your State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99600" y="2776115"/>
            <a:ext cx="6781800" cy="361007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/>
              <a:t>Partners for CACFP Success</a:t>
            </a:r>
          </a:p>
          <a:p>
            <a:pPr marL="1211263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State Agency</a:t>
            </a:r>
          </a:p>
          <a:p>
            <a:pPr marL="1211263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Sponsors </a:t>
            </a:r>
          </a:p>
          <a:p>
            <a:pPr marL="1211263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Centers, Head Start, &amp; Afterschool Programs</a:t>
            </a:r>
          </a:p>
          <a:p>
            <a:pPr marL="1211263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Family Child Care Providers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38EC55-8D20-4793-974E-7B911FC37389}"/>
              </a:ext>
            </a:extLst>
          </p:cNvPr>
          <p:cNvSpPr txBox="1"/>
          <p:nvPr/>
        </p:nvSpPr>
        <p:spPr>
          <a:xfrm>
            <a:off x="391160" y="351847"/>
            <a:ext cx="6253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Implementation – Transition Year </a:t>
            </a:r>
          </a:p>
        </p:txBody>
      </p:sp>
      <p:sp>
        <p:nvSpPr>
          <p:cNvPr id="5" name="Flowchart: Punched Tape 4">
            <a:extLst>
              <a:ext uri="{FF2B5EF4-FFF2-40B4-BE49-F238E27FC236}">
                <a16:creationId xmlns:a16="http://schemas.microsoft.com/office/drawing/2014/main" id="{B725AF15-C207-4849-A3AC-55284D2702A3}"/>
              </a:ext>
            </a:extLst>
          </p:cNvPr>
          <p:cNvSpPr/>
          <p:nvPr/>
        </p:nvSpPr>
        <p:spPr>
          <a:xfrm>
            <a:off x="269226" y="3029157"/>
            <a:ext cx="914400" cy="804672"/>
          </a:xfrm>
          <a:prstGeom prst="flowChartPunchedTape">
            <a:avLst/>
          </a:prstGeom>
          <a:solidFill>
            <a:schemeClr val="accent1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Reflect</a:t>
            </a:r>
          </a:p>
        </p:txBody>
      </p:sp>
      <p:sp>
        <p:nvSpPr>
          <p:cNvPr id="7" name="Flowchart: Punched Tape 6">
            <a:extLst>
              <a:ext uri="{FF2B5EF4-FFF2-40B4-BE49-F238E27FC236}">
                <a16:creationId xmlns:a16="http://schemas.microsoft.com/office/drawing/2014/main" id="{65902ED7-B8C0-447D-A5ED-EE20D3D09FEB}"/>
              </a:ext>
            </a:extLst>
          </p:cNvPr>
          <p:cNvSpPr/>
          <p:nvPr/>
        </p:nvSpPr>
        <p:spPr>
          <a:xfrm>
            <a:off x="269226" y="4078202"/>
            <a:ext cx="914400" cy="804672"/>
          </a:xfrm>
          <a:prstGeom prst="flowChartPunchedTape">
            <a:avLst/>
          </a:prstGeom>
          <a:solidFill>
            <a:schemeClr val="accent1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Clarify</a:t>
            </a:r>
          </a:p>
        </p:txBody>
      </p:sp>
      <p:sp>
        <p:nvSpPr>
          <p:cNvPr id="8" name="Flowchart: Punched Tape 7">
            <a:extLst>
              <a:ext uri="{FF2B5EF4-FFF2-40B4-BE49-F238E27FC236}">
                <a16:creationId xmlns:a16="http://schemas.microsoft.com/office/drawing/2014/main" id="{5B4B8A23-B105-43EC-A674-59A8798B84BA}"/>
              </a:ext>
            </a:extLst>
          </p:cNvPr>
          <p:cNvSpPr/>
          <p:nvPr/>
        </p:nvSpPr>
        <p:spPr>
          <a:xfrm>
            <a:off x="269226" y="5127247"/>
            <a:ext cx="914400" cy="804672"/>
          </a:xfrm>
          <a:prstGeom prst="flowChartPunchedTape">
            <a:avLst/>
          </a:prstGeom>
          <a:solidFill>
            <a:schemeClr val="accent1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Share</a:t>
            </a:r>
          </a:p>
        </p:txBody>
      </p:sp>
    </p:spTree>
    <p:extLst>
      <p:ext uri="{BB962C8B-B14F-4D97-AF65-F5344CB8AC3E}">
        <p14:creationId xmlns:p14="http://schemas.microsoft.com/office/powerpoint/2010/main" val="2178930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5">
            <a:extLst>
              <a:ext uri="{FF2B5EF4-FFF2-40B4-BE49-F238E27FC236}">
                <a16:creationId xmlns:a16="http://schemas.microsoft.com/office/drawing/2014/main" id="{044B718F-5260-43C2-8A32-66190E9E9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7"/>
          <a:stretch>
            <a:fillRect/>
          </a:stretch>
        </p:blipFill>
        <p:spPr bwMode="auto">
          <a:xfrm>
            <a:off x="5245100" y="1547813"/>
            <a:ext cx="3932238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F8D935F-0C0E-4817-A648-F0331A1B1DA0}"/>
              </a:ext>
            </a:extLst>
          </p:cNvPr>
          <p:cNvSpPr/>
          <p:nvPr/>
        </p:nvSpPr>
        <p:spPr>
          <a:xfrm>
            <a:off x="693738" y="2238375"/>
            <a:ext cx="51816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Communicate the new improvements to parents, teachers &amp; children</a:t>
            </a:r>
          </a:p>
        </p:txBody>
      </p:sp>
      <p:sp>
        <p:nvSpPr>
          <p:cNvPr id="88068" name="Title 1">
            <a:extLst>
              <a:ext uri="{FF2B5EF4-FFF2-40B4-BE49-F238E27FC236}">
                <a16:creationId xmlns:a16="http://schemas.microsoft.com/office/drawing/2014/main" id="{CEACA378-0384-4289-A593-2CD6201B7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403225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Supporting Success</a:t>
            </a:r>
          </a:p>
        </p:txBody>
      </p:sp>
    </p:spTree>
    <p:extLst>
      <p:ext uri="{BB962C8B-B14F-4D97-AF65-F5344CB8AC3E}">
        <p14:creationId xmlns:p14="http://schemas.microsoft.com/office/powerpoint/2010/main" val="27398093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10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4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5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6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7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8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9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913</TotalTime>
  <Words>841</Words>
  <Application>Microsoft Office PowerPoint</Application>
  <PresentationFormat>On-screen Show (4:3)</PresentationFormat>
  <Paragraphs>150</Paragraphs>
  <Slides>27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27</vt:i4>
      </vt:variant>
    </vt:vector>
  </HeadingPairs>
  <TitlesOfParts>
    <vt:vector size="49" baseType="lpstr">
      <vt:lpstr>Arial</vt:lpstr>
      <vt:lpstr>Calibri</vt:lpstr>
      <vt:lpstr>Calibri Light</vt:lpstr>
      <vt:lpstr>Proxima Nova Regular</vt:lpstr>
      <vt:lpstr>Proxima Nova Semibold</vt:lpstr>
      <vt:lpstr>Times New Roman</vt:lpstr>
      <vt:lpstr>Tw Cen MT</vt:lpstr>
      <vt:lpstr>Wingdings</vt:lpstr>
      <vt:lpstr>Wingdings 2</vt:lpstr>
      <vt:lpstr>Median</vt:lpstr>
      <vt:lpstr>6_Median</vt:lpstr>
      <vt:lpstr>1_Median</vt:lpstr>
      <vt:lpstr>4_Office Theme</vt:lpstr>
      <vt:lpstr>7_Median</vt:lpstr>
      <vt:lpstr>2_Median</vt:lpstr>
      <vt:lpstr>8_Median</vt:lpstr>
      <vt:lpstr>9_Median</vt:lpstr>
      <vt:lpstr>3_Median</vt:lpstr>
      <vt:lpstr>11_Median</vt:lpstr>
      <vt:lpstr>1_Office Theme</vt:lpstr>
      <vt:lpstr>Office Theme</vt:lpstr>
      <vt:lpstr>12_Median</vt:lpstr>
      <vt:lpstr>CCFP Roundtable Conference</vt:lpstr>
      <vt:lpstr>Overview  </vt:lpstr>
      <vt:lpstr>PowerPoint Presentation</vt:lpstr>
      <vt:lpstr>Supporting a Successful Implementation </vt:lpstr>
      <vt:lpstr>PowerPoint Presentation</vt:lpstr>
      <vt:lpstr>PowerPoint Presentation</vt:lpstr>
      <vt:lpstr>CACFP Dialogue </vt:lpstr>
      <vt:lpstr> Continue the Dialogue in Your State</vt:lpstr>
      <vt:lpstr>Supporting Success</vt:lpstr>
      <vt:lpstr>Messaging</vt:lpstr>
      <vt:lpstr>PowerPoint Presentation</vt:lpstr>
      <vt:lpstr>Congress  </vt:lpstr>
      <vt:lpstr>Congress</vt:lpstr>
      <vt:lpstr>Congress  </vt:lpstr>
      <vt:lpstr> What big budget bill passed last week?</vt:lpstr>
      <vt:lpstr>Senate Passed a Budget Last Week</vt:lpstr>
      <vt:lpstr>House Budget Resolution is Worse </vt:lpstr>
      <vt:lpstr>House Budget Resolution </vt:lpstr>
      <vt:lpstr>Next Step</vt:lpstr>
      <vt:lpstr>Congress – Bad Budgets</vt:lpstr>
      <vt:lpstr>Advocacy Action Plan</vt:lpstr>
      <vt:lpstr>PowerPoint Presentation</vt:lpstr>
      <vt:lpstr>PowerPoint Presentation</vt:lpstr>
      <vt:lpstr>PowerPoint Presentation</vt:lpstr>
      <vt:lpstr>Welcome to the New Meal Pattern</vt:lpstr>
      <vt:lpstr>Congratulations to Paula &amp; Bob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Geri Henchy</dc:creator>
  <cp:lastModifiedBy>Geri Henchy</cp:lastModifiedBy>
  <cp:revision>72</cp:revision>
  <dcterms:created xsi:type="dcterms:W3CDTF">2017-10-21T22:50:46Z</dcterms:created>
  <dcterms:modified xsi:type="dcterms:W3CDTF">2017-10-23T19:49:45Z</dcterms:modified>
</cp:coreProperties>
</file>