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51"/>
  </p:notesMasterIdLst>
  <p:sldIdLst>
    <p:sldId id="327" r:id="rId2"/>
    <p:sldId id="367" r:id="rId3"/>
    <p:sldId id="368" r:id="rId4"/>
    <p:sldId id="347" r:id="rId5"/>
    <p:sldId id="351" r:id="rId6"/>
    <p:sldId id="358" r:id="rId7"/>
    <p:sldId id="363" r:id="rId8"/>
    <p:sldId id="366" r:id="rId9"/>
    <p:sldId id="361" r:id="rId10"/>
    <p:sldId id="362" r:id="rId11"/>
    <p:sldId id="370" r:id="rId12"/>
    <p:sldId id="263" r:id="rId13"/>
    <p:sldId id="264" r:id="rId14"/>
    <p:sldId id="266" r:id="rId15"/>
    <p:sldId id="270" r:id="rId16"/>
    <p:sldId id="272" r:id="rId17"/>
    <p:sldId id="373" r:id="rId18"/>
    <p:sldId id="374" r:id="rId19"/>
    <p:sldId id="275" r:id="rId20"/>
    <p:sldId id="276" r:id="rId21"/>
    <p:sldId id="375" r:id="rId22"/>
    <p:sldId id="376" r:id="rId23"/>
    <p:sldId id="303" r:id="rId24"/>
    <p:sldId id="304" r:id="rId25"/>
    <p:sldId id="312" r:id="rId26"/>
    <p:sldId id="377" r:id="rId27"/>
    <p:sldId id="378" r:id="rId28"/>
    <p:sldId id="319" r:id="rId29"/>
    <p:sldId id="320" r:id="rId30"/>
    <p:sldId id="379" r:id="rId31"/>
    <p:sldId id="380" r:id="rId32"/>
    <p:sldId id="325" r:id="rId33"/>
    <p:sldId id="323" r:id="rId34"/>
    <p:sldId id="328" r:id="rId35"/>
    <p:sldId id="371" r:id="rId36"/>
    <p:sldId id="329" r:id="rId37"/>
    <p:sldId id="330" r:id="rId38"/>
    <p:sldId id="331" r:id="rId39"/>
    <p:sldId id="332" r:id="rId40"/>
    <p:sldId id="333" r:id="rId41"/>
    <p:sldId id="334" r:id="rId42"/>
    <p:sldId id="335" r:id="rId43"/>
    <p:sldId id="336" r:id="rId44"/>
    <p:sldId id="337" r:id="rId45"/>
    <p:sldId id="338" r:id="rId46"/>
    <p:sldId id="342" r:id="rId47"/>
    <p:sldId id="343" r:id="rId48"/>
    <p:sldId id="344" r:id="rId49"/>
    <p:sldId id="365" r:id="rId5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694"/>
    <a:srgbClr val="9C32A4"/>
    <a:srgbClr val="FF9900"/>
    <a:srgbClr val="A5C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69" autoAdjust="0"/>
  </p:normalViewPr>
  <p:slideViewPr>
    <p:cSldViewPr>
      <p:cViewPr varScale="1">
        <p:scale>
          <a:sx n="52" d="100"/>
          <a:sy n="52" d="100"/>
        </p:scale>
        <p:origin x="-136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ca\Shared\LA%20ROCCS\LA%20ROCCS%20Evaluations%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Overall, I would rate this training as</a:t>
            </a:r>
          </a:p>
        </c:rich>
      </c:tx>
      <c:layout/>
      <c:overlay val="0"/>
      <c:spPr>
        <a:noFill/>
        <a:ln>
          <a:noFill/>
        </a:ln>
        <a:effectLst/>
      </c:spPr>
    </c:title>
    <c:autoTitleDeleted val="0"/>
    <c:plotArea>
      <c:layout/>
      <c:barChart>
        <c:barDir val="bar"/>
        <c:grouping val="clustered"/>
        <c:varyColors val="0"/>
        <c:ser>
          <c:idx val="0"/>
          <c:order val="0"/>
          <c:tx>
            <c:strRef>
              <c:f>Sheet1!$B$20</c:f>
              <c:strCache>
                <c:ptCount val="1"/>
                <c:pt idx="0">
                  <c:v>Overall, I would rate this training as</c:v>
                </c:pt>
              </c:strCache>
            </c:strRef>
          </c:tx>
          <c:spPr>
            <a:solidFill>
              <a:schemeClr val="accent3"/>
            </a:solidFill>
            <a:ln>
              <a:noFill/>
            </a:ln>
            <a:effectLst/>
          </c:spPr>
          <c:invertIfNegative val="0"/>
          <c:dPt>
            <c:idx val="1"/>
            <c:invertIfNegative val="0"/>
            <c:bubble3D val="0"/>
            <c:spPr>
              <a:solidFill>
                <a:schemeClr val="accent6"/>
              </a:solidFill>
              <a:ln>
                <a:noFill/>
              </a:ln>
              <a:effectLst/>
            </c:spPr>
          </c:dPt>
          <c:dPt>
            <c:idx val="2"/>
            <c:invertIfNegative val="0"/>
            <c:bubble3D val="0"/>
            <c:spPr>
              <a:solidFill>
                <a:schemeClr val="accent1"/>
              </a:solidFill>
              <a:ln>
                <a:noFill/>
              </a:ln>
              <a:effectLst/>
            </c:spPr>
          </c:dPt>
          <c:cat>
            <c:strRef>
              <c:f>Sheet1!$C$19:$F$19</c:f>
              <c:strCache>
                <c:ptCount val="4"/>
                <c:pt idx="0">
                  <c:v>Bad</c:v>
                </c:pt>
                <c:pt idx="1">
                  <c:v>Fair</c:v>
                </c:pt>
                <c:pt idx="2">
                  <c:v>Good</c:v>
                </c:pt>
                <c:pt idx="3">
                  <c:v>Excellent</c:v>
                </c:pt>
              </c:strCache>
            </c:strRef>
          </c:cat>
          <c:val>
            <c:numRef>
              <c:f>Sheet1!$C$20:$F$20</c:f>
              <c:numCache>
                <c:formatCode>0.00%</c:formatCode>
                <c:ptCount val="4"/>
                <c:pt idx="0" formatCode="0%">
                  <c:v>0</c:v>
                </c:pt>
                <c:pt idx="1">
                  <c:v>8.0000000000000002E-3</c:v>
                </c:pt>
                <c:pt idx="2">
                  <c:v>0.121</c:v>
                </c:pt>
                <c:pt idx="3">
                  <c:v>0.871</c:v>
                </c:pt>
              </c:numCache>
            </c:numRef>
          </c:val>
        </c:ser>
        <c:dLbls>
          <c:showLegendKey val="0"/>
          <c:showVal val="0"/>
          <c:showCatName val="0"/>
          <c:showSerName val="0"/>
          <c:showPercent val="0"/>
          <c:showBubbleSize val="0"/>
        </c:dLbls>
        <c:gapWidth val="182"/>
        <c:axId val="161896320"/>
        <c:axId val="161897856"/>
      </c:barChart>
      <c:catAx>
        <c:axId val="16189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897856"/>
        <c:crosses val="autoZero"/>
        <c:auto val="1"/>
        <c:lblAlgn val="ctr"/>
        <c:lblOffset val="100"/>
        <c:noMultiLvlLbl val="0"/>
      </c:catAx>
      <c:valAx>
        <c:axId val="161897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18963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406D-CC05-486D-BCA8-19E8F2EF5F2E}"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9A59A07B-700F-4D7C-B6CB-FD29699984D7}">
      <dgm:prSet phldrT="[Text]"/>
      <dgm:spPr/>
      <dgm:t>
        <a:bodyPr/>
        <a:lstStyle/>
        <a:p>
          <a:r>
            <a:rPr lang="en-US" dirty="0" smtClean="0">
              <a:latin typeface="Calibri" panose="020F0502020204030204" pitchFamily="34" charset="0"/>
            </a:rPr>
            <a:t>Early Childhood Obesity Prevention Initiative </a:t>
          </a:r>
        </a:p>
        <a:p>
          <a:r>
            <a:rPr lang="en-US" dirty="0" smtClean="0">
              <a:latin typeface="Calibri" panose="020F0502020204030204" pitchFamily="34" charset="0"/>
            </a:rPr>
            <a:t>(ECOPI)</a:t>
          </a:r>
          <a:endParaRPr lang="en-US" dirty="0">
            <a:latin typeface="Calibri" panose="020F0502020204030204" pitchFamily="34" charset="0"/>
          </a:endParaRPr>
        </a:p>
      </dgm:t>
    </dgm:pt>
    <dgm:pt modelId="{D9B06254-7901-4329-8C38-AC4D824D5A99}" type="parTrans" cxnId="{1E8F77AD-2F4B-46D1-9167-3E2BBBDBF149}">
      <dgm:prSet/>
      <dgm:spPr/>
      <dgm:t>
        <a:bodyPr/>
        <a:lstStyle/>
        <a:p>
          <a:endParaRPr lang="en-US"/>
        </a:p>
      </dgm:t>
    </dgm:pt>
    <dgm:pt modelId="{A3D9149A-37AF-4ECB-9DAC-42857BD88738}" type="sibTrans" cxnId="{1E8F77AD-2F4B-46D1-9167-3E2BBBDBF149}">
      <dgm:prSet/>
      <dgm:spPr/>
      <dgm:t>
        <a:bodyPr/>
        <a:lstStyle/>
        <a:p>
          <a:endParaRPr lang="en-US"/>
        </a:p>
      </dgm:t>
    </dgm:pt>
    <dgm:pt modelId="{16EE37F1-7B37-4E81-A915-8E26342DFACD}">
      <dgm:prSet phldrT="[Text]"/>
      <dgm:spPr/>
      <dgm:t>
        <a:bodyPr/>
        <a:lstStyle/>
        <a:p>
          <a:r>
            <a:rPr lang="en-US" dirty="0" smtClean="0">
              <a:latin typeface="Calibri" panose="020F0502020204030204" pitchFamily="34" charset="0"/>
            </a:rPr>
            <a:t>Choose Health LA Moms</a:t>
          </a:r>
          <a:endParaRPr lang="en-US" dirty="0">
            <a:latin typeface="Calibri" panose="020F0502020204030204" pitchFamily="34" charset="0"/>
          </a:endParaRPr>
        </a:p>
      </dgm:t>
    </dgm:pt>
    <dgm:pt modelId="{0DF5BE8D-D372-47E4-BC57-B1386F2FF973}" type="parTrans" cxnId="{48794419-3A96-4CC2-9C3F-C493EABFE923}">
      <dgm:prSet/>
      <dgm:spPr/>
      <dgm:t>
        <a:bodyPr/>
        <a:lstStyle/>
        <a:p>
          <a:endParaRPr lang="en-US"/>
        </a:p>
      </dgm:t>
    </dgm:pt>
    <dgm:pt modelId="{0E0EBEDD-17F3-41B3-AD11-1124434F5D5A}" type="sibTrans" cxnId="{48794419-3A96-4CC2-9C3F-C493EABFE923}">
      <dgm:prSet/>
      <dgm:spPr/>
      <dgm:t>
        <a:bodyPr/>
        <a:lstStyle/>
        <a:p>
          <a:endParaRPr lang="en-US"/>
        </a:p>
      </dgm:t>
    </dgm:pt>
    <dgm:pt modelId="{4EA11017-F6E7-4966-9CA8-37BF7615F2BF}">
      <dgm:prSet phldrT="[Text]"/>
      <dgm:spPr/>
      <dgm:t>
        <a:bodyPr/>
        <a:lstStyle/>
        <a:p>
          <a:r>
            <a:rPr lang="en-US" dirty="0" smtClean="0">
              <a:latin typeface="Calibri" panose="020F0502020204030204" pitchFamily="34" charset="0"/>
            </a:rPr>
            <a:t>Choose Health LA </a:t>
          </a:r>
          <a:r>
            <a:rPr lang="en-US" b="0" dirty="0" smtClean="0">
              <a:latin typeface="Calibri" panose="020F0502020204030204" pitchFamily="34" charset="0"/>
            </a:rPr>
            <a:t>Kids</a:t>
          </a:r>
          <a:endParaRPr lang="en-US" b="0" dirty="0">
            <a:latin typeface="Calibri" panose="020F0502020204030204" pitchFamily="34" charset="0"/>
          </a:endParaRPr>
        </a:p>
      </dgm:t>
    </dgm:pt>
    <dgm:pt modelId="{962FDAF3-E330-475C-B0C7-4B877B53B2E8}" type="parTrans" cxnId="{93CBE901-B615-4807-8C5C-C4760648FE35}">
      <dgm:prSet/>
      <dgm:spPr/>
      <dgm:t>
        <a:bodyPr/>
        <a:lstStyle/>
        <a:p>
          <a:endParaRPr lang="en-US"/>
        </a:p>
      </dgm:t>
    </dgm:pt>
    <dgm:pt modelId="{B1AB9EFE-F90D-46E2-B449-9A03A7AC1E48}" type="sibTrans" cxnId="{93CBE901-B615-4807-8C5C-C4760648FE35}">
      <dgm:prSet/>
      <dgm:spPr/>
      <dgm:t>
        <a:bodyPr/>
        <a:lstStyle/>
        <a:p>
          <a:endParaRPr lang="en-US"/>
        </a:p>
      </dgm:t>
    </dgm:pt>
    <dgm:pt modelId="{905211F2-18A1-469C-9E5B-F75A2677FE46}">
      <dgm:prSet phldrT="[Text]"/>
      <dgm:spPr>
        <a:ln w="76200">
          <a:solidFill>
            <a:srgbClr val="00B050"/>
          </a:solidFill>
        </a:ln>
      </dgm:spPr>
      <dgm:t>
        <a:bodyPr/>
        <a:lstStyle/>
        <a:p>
          <a:r>
            <a:rPr lang="en-US" b="1" dirty="0" smtClean="0">
              <a:latin typeface="Calibri" panose="020F0502020204030204" pitchFamily="34" charset="0"/>
            </a:rPr>
            <a:t>Choose Health LA Child Care</a:t>
          </a:r>
          <a:endParaRPr lang="en-US" b="1" dirty="0">
            <a:latin typeface="Calibri" panose="020F0502020204030204" pitchFamily="34" charset="0"/>
          </a:endParaRPr>
        </a:p>
      </dgm:t>
    </dgm:pt>
    <dgm:pt modelId="{F565802F-B912-4E90-847F-225FAF393D3E}" type="parTrans" cxnId="{97CE8C5D-BD05-4D92-894C-C55FCE62529A}">
      <dgm:prSet/>
      <dgm:spPr/>
      <dgm:t>
        <a:bodyPr/>
        <a:lstStyle/>
        <a:p>
          <a:endParaRPr lang="en-US"/>
        </a:p>
      </dgm:t>
    </dgm:pt>
    <dgm:pt modelId="{E83A3884-DA96-4BDA-BC28-2ED13E05C7FA}" type="sibTrans" cxnId="{97CE8C5D-BD05-4D92-894C-C55FCE62529A}">
      <dgm:prSet/>
      <dgm:spPr/>
      <dgm:t>
        <a:bodyPr/>
        <a:lstStyle/>
        <a:p>
          <a:endParaRPr lang="en-US"/>
        </a:p>
      </dgm:t>
    </dgm:pt>
    <dgm:pt modelId="{B03E9294-9EDE-4963-9407-5915384A7E1C}" type="pres">
      <dgm:prSet presAssocID="{62B6406D-CC05-486D-BCA8-19E8F2EF5F2E}" presName="mainComposite" presStyleCnt="0">
        <dgm:presLayoutVars>
          <dgm:chPref val="1"/>
          <dgm:dir/>
          <dgm:animOne val="branch"/>
          <dgm:animLvl val="lvl"/>
          <dgm:resizeHandles val="exact"/>
        </dgm:presLayoutVars>
      </dgm:prSet>
      <dgm:spPr/>
      <dgm:t>
        <a:bodyPr/>
        <a:lstStyle/>
        <a:p>
          <a:endParaRPr lang="en-US"/>
        </a:p>
      </dgm:t>
    </dgm:pt>
    <dgm:pt modelId="{1C6554E8-3B20-43B6-AC54-BC97142C1B00}" type="pres">
      <dgm:prSet presAssocID="{62B6406D-CC05-486D-BCA8-19E8F2EF5F2E}" presName="hierFlow" presStyleCnt="0"/>
      <dgm:spPr/>
    </dgm:pt>
    <dgm:pt modelId="{46A46A40-F1F3-4DC6-8038-4D5267BE2FBE}" type="pres">
      <dgm:prSet presAssocID="{62B6406D-CC05-486D-BCA8-19E8F2EF5F2E}" presName="hierChild1" presStyleCnt="0">
        <dgm:presLayoutVars>
          <dgm:chPref val="1"/>
          <dgm:animOne val="branch"/>
          <dgm:animLvl val="lvl"/>
        </dgm:presLayoutVars>
      </dgm:prSet>
      <dgm:spPr/>
    </dgm:pt>
    <dgm:pt modelId="{4A4788AC-B9AE-466D-8A18-18CC790095DD}" type="pres">
      <dgm:prSet presAssocID="{9A59A07B-700F-4D7C-B6CB-FD29699984D7}" presName="Name14" presStyleCnt="0"/>
      <dgm:spPr/>
    </dgm:pt>
    <dgm:pt modelId="{DE706910-FF44-4309-A5A6-2972EC6AB517}" type="pres">
      <dgm:prSet presAssocID="{9A59A07B-700F-4D7C-B6CB-FD29699984D7}" presName="level1Shape" presStyleLbl="node0" presStyleIdx="0" presStyleCnt="1">
        <dgm:presLayoutVars>
          <dgm:chPref val="3"/>
        </dgm:presLayoutVars>
      </dgm:prSet>
      <dgm:spPr/>
      <dgm:t>
        <a:bodyPr/>
        <a:lstStyle/>
        <a:p>
          <a:endParaRPr lang="en-US"/>
        </a:p>
      </dgm:t>
    </dgm:pt>
    <dgm:pt modelId="{EC07BB78-A4EA-4D53-A655-CDD17A9B5E1F}" type="pres">
      <dgm:prSet presAssocID="{9A59A07B-700F-4D7C-B6CB-FD29699984D7}" presName="hierChild2" presStyleCnt="0"/>
      <dgm:spPr/>
    </dgm:pt>
    <dgm:pt modelId="{0151C41B-5C2E-4732-9FAE-688C0A5DAD4B}" type="pres">
      <dgm:prSet presAssocID="{962FDAF3-E330-475C-B0C7-4B877B53B2E8}" presName="Name19" presStyleLbl="parChTrans1D2" presStyleIdx="0" presStyleCnt="3"/>
      <dgm:spPr/>
      <dgm:t>
        <a:bodyPr/>
        <a:lstStyle/>
        <a:p>
          <a:endParaRPr lang="en-US"/>
        </a:p>
      </dgm:t>
    </dgm:pt>
    <dgm:pt modelId="{76339FB1-3948-4D5E-8497-46C8FA0C964C}" type="pres">
      <dgm:prSet presAssocID="{4EA11017-F6E7-4966-9CA8-37BF7615F2BF}" presName="Name21" presStyleCnt="0"/>
      <dgm:spPr/>
    </dgm:pt>
    <dgm:pt modelId="{B9F59734-31F0-4B3B-9222-CBAD4CEE9398}" type="pres">
      <dgm:prSet presAssocID="{4EA11017-F6E7-4966-9CA8-37BF7615F2BF}" presName="level2Shape" presStyleLbl="node2" presStyleIdx="0" presStyleCnt="3"/>
      <dgm:spPr/>
      <dgm:t>
        <a:bodyPr/>
        <a:lstStyle/>
        <a:p>
          <a:endParaRPr lang="en-US"/>
        </a:p>
      </dgm:t>
    </dgm:pt>
    <dgm:pt modelId="{2411356C-04C4-4B48-9F28-2B806220A5AE}" type="pres">
      <dgm:prSet presAssocID="{4EA11017-F6E7-4966-9CA8-37BF7615F2BF}" presName="hierChild3" presStyleCnt="0"/>
      <dgm:spPr/>
    </dgm:pt>
    <dgm:pt modelId="{4C3557C7-AF70-4D3F-B346-4C7DAD2A5D97}" type="pres">
      <dgm:prSet presAssocID="{F565802F-B912-4E90-847F-225FAF393D3E}" presName="Name19" presStyleLbl="parChTrans1D2" presStyleIdx="1" presStyleCnt="3"/>
      <dgm:spPr/>
      <dgm:t>
        <a:bodyPr/>
        <a:lstStyle/>
        <a:p>
          <a:endParaRPr lang="en-US"/>
        </a:p>
      </dgm:t>
    </dgm:pt>
    <dgm:pt modelId="{AC36B424-CCEB-48C3-8351-3B4409DAE480}" type="pres">
      <dgm:prSet presAssocID="{905211F2-18A1-469C-9E5B-F75A2677FE46}" presName="Name21" presStyleCnt="0"/>
      <dgm:spPr/>
    </dgm:pt>
    <dgm:pt modelId="{542148D0-64EE-4C99-BA83-649D69EA4808}" type="pres">
      <dgm:prSet presAssocID="{905211F2-18A1-469C-9E5B-F75A2677FE46}" presName="level2Shape" presStyleLbl="node2" presStyleIdx="1" presStyleCnt="3"/>
      <dgm:spPr/>
      <dgm:t>
        <a:bodyPr/>
        <a:lstStyle/>
        <a:p>
          <a:endParaRPr lang="en-US"/>
        </a:p>
      </dgm:t>
    </dgm:pt>
    <dgm:pt modelId="{A9E3ECFD-DA1A-40A1-90CD-2BC8B7D1EA1B}" type="pres">
      <dgm:prSet presAssocID="{905211F2-18A1-469C-9E5B-F75A2677FE46}" presName="hierChild3" presStyleCnt="0"/>
      <dgm:spPr/>
    </dgm:pt>
    <dgm:pt modelId="{EDABBD84-418D-47BF-AC36-52A93C869069}" type="pres">
      <dgm:prSet presAssocID="{0DF5BE8D-D372-47E4-BC57-B1386F2FF973}" presName="Name19" presStyleLbl="parChTrans1D2" presStyleIdx="2" presStyleCnt="3"/>
      <dgm:spPr/>
      <dgm:t>
        <a:bodyPr/>
        <a:lstStyle/>
        <a:p>
          <a:endParaRPr lang="en-US"/>
        </a:p>
      </dgm:t>
    </dgm:pt>
    <dgm:pt modelId="{D78F100C-7F44-4C33-81E0-2991E52BCC02}" type="pres">
      <dgm:prSet presAssocID="{16EE37F1-7B37-4E81-A915-8E26342DFACD}" presName="Name21" presStyleCnt="0"/>
      <dgm:spPr/>
    </dgm:pt>
    <dgm:pt modelId="{5EC367A5-5D81-4E86-ABFB-464CDCE4269E}" type="pres">
      <dgm:prSet presAssocID="{16EE37F1-7B37-4E81-A915-8E26342DFACD}" presName="level2Shape" presStyleLbl="node2" presStyleIdx="2" presStyleCnt="3"/>
      <dgm:spPr/>
      <dgm:t>
        <a:bodyPr/>
        <a:lstStyle/>
        <a:p>
          <a:endParaRPr lang="en-US"/>
        </a:p>
      </dgm:t>
    </dgm:pt>
    <dgm:pt modelId="{A66A0034-849B-4FE4-95EB-AAB7B9DC9690}" type="pres">
      <dgm:prSet presAssocID="{16EE37F1-7B37-4E81-A915-8E26342DFACD}" presName="hierChild3" presStyleCnt="0"/>
      <dgm:spPr/>
    </dgm:pt>
    <dgm:pt modelId="{92BA1222-9FAF-4885-9168-3B0E0599C866}" type="pres">
      <dgm:prSet presAssocID="{62B6406D-CC05-486D-BCA8-19E8F2EF5F2E}" presName="bgShapesFlow" presStyleCnt="0"/>
      <dgm:spPr/>
    </dgm:pt>
  </dgm:ptLst>
  <dgm:cxnLst>
    <dgm:cxn modelId="{1E8F77AD-2F4B-46D1-9167-3E2BBBDBF149}" srcId="{62B6406D-CC05-486D-BCA8-19E8F2EF5F2E}" destId="{9A59A07B-700F-4D7C-B6CB-FD29699984D7}" srcOrd="0" destOrd="0" parTransId="{D9B06254-7901-4329-8C38-AC4D824D5A99}" sibTransId="{A3D9149A-37AF-4ECB-9DAC-42857BD88738}"/>
    <dgm:cxn modelId="{48794419-3A96-4CC2-9C3F-C493EABFE923}" srcId="{9A59A07B-700F-4D7C-B6CB-FD29699984D7}" destId="{16EE37F1-7B37-4E81-A915-8E26342DFACD}" srcOrd="2" destOrd="0" parTransId="{0DF5BE8D-D372-47E4-BC57-B1386F2FF973}" sibTransId="{0E0EBEDD-17F3-41B3-AD11-1124434F5D5A}"/>
    <dgm:cxn modelId="{7DD8CBD3-FF08-4891-A762-90AB50A37CC5}" type="presOf" srcId="{62B6406D-CC05-486D-BCA8-19E8F2EF5F2E}" destId="{B03E9294-9EDE-4963-9407-5915384A7E1C}" srcOrd="0" destOrd="0" presId="urn:microsoft.com/office/officeart/2005/8/layout/hierarchy6"/>
    <dgm:cxn modelId="{D8656180-29C8-44BB-982C-61336DDB2FFB}" type="presOf" srcId="{4EA11017-F6E7-4966-9CA8-37BF7615F2BF}" destId="{B9F59734-31F0-4B3B-9222-CBAD4CEE9398}" srcOrd="0" destOrd="0" presId="urn:microsoft.com/office/officeart/2005/8/layout/hierarchy6"/>
    <dgm:cxn modelId="{93CBE901-B615-4807-8C5C-C4760648FE35}" srcId="{9A59A07B-700F-4D7C-B6CB-FD29699984D7}" destId="{4EA11017-F6E7-4966-9CA8-37BF7615F2BF}" srcOrd="0" destOrd="0" parTransId="{962FDAF3-E330-475C-B0C7-4B877B53B2E8}" sibTransId="{B1AB9EFE-F90D-46E2-B449-9A03A7AC1E48}"/>
    <dgm:cxn modelId="{97CE8C5D-BD05-4D92-894C-C55FCE62529A}" srcId="{9A59A07B-700F-4D7C-B6CB-FD29699984D7}" destId="{905211F2-18A1-469C-9E5B-F75A2677FE46}" srcOrd="1" destOrd="0" parTransId="{F565802F-B912-4E90-847F-225FAF393D3E}" sibTransId="{E83A3884-DA96-4BDA-BC28-2ED13E05C7FA}"/>
    <dgm:cxn modelId="{527494DD-06ED-413E-8CE4-8E4B78B3D130}" type="presOf" srcId="{962FDAF3-E330-475C-B0C7-4B877B53B2E8}" destId="{0151C41B-5C2E-4732-9FAE-688C0A5DAD4B}" srcOrd="0" destOrd="0" presId="urn:microsoft.com/office/officeart/2005/8/layout/hierarchy6"/>
    <dgm:cxn modelId="{F5D0EAFF-3A76-4F70-9278-16D771003D38}" type="presOf" srcId="{F565802F-B912-4E90-847F-225FAF393D3E}" destId="{4C3557C7-AF70-4D3F-B346-4C7DAD2A5D97}" srcOrd="0" destOrd="0" presId="urn:microsoft.com/office/officeart/2005/8/layout/hierarchy6"/>
    <dgm:cxn modelId="{7FC8FD9C-321D-44D1-9EF1-FED21F2A4D91}" type="presOf" srcId="{0DF5BE8D-D372-47E4-BC57-B1386F2FF973}" destId="{EDABBD84-418D-47BF-AC36-52A93C869069}" srcOrd="0" destOrd="0" presId="urn:microsoft.com/office/officeart/2005/8/layout/hierarchy6"/>
    <dgm:cxn modelId="{853F656B-D285-4254-8842-F3E189EADB9F}" type="presOf" srcId="{16EE37F1-7B37-4E81-A915-8E26342DFACD}" destId="{5EC367A5-5D81-4E86-ABFB-464CDCE4269E}" srcOrd="0" destOrd="0" presId="urn:microsoft.com/office/officeart/2005/8/layout/hierarchy6"/>
    <dgm:cxn modelId="{59B03065-97A5-4FE7-BC87-3B21F349064D}" type="presOf" srcId="{905211F2-18A1-469C-9E5B-F75A2677FE46}" destId="{542148D0-64EE-4C99-BA83-649D69EA4808}" srcOrd="0" destOrd="0" presId="urn:microsoft.com/office/officeart/2005/8/layout/hierarchy6"/>
    <dgm:cxn modelId="{95246557-3B88-4AB3-AF6D-9C536B17B3A5}" type="presOf" srcId="{9A59A07B-700F-4D7C-B6CB-FD29699984D7}" destId="{DE706910-FF44-4309-A5A6-2972EC6AB517}" srcOrd="0" destOrd="0" presId="urn:microsoft.com/office/officeart/2005/8/layout/hierarchy6"/>
    <dgm:cxn modelId="{711E6143-650A-47C8-8D74-A234BD136646}" type="presParOf" srcId="{B03E9294-9EDE-4963-9407-5915384A7E1C}" destId="{1C6554E8-3B20-43B6-AC54-BC97142C1B00}" srcOrd="0" destOrd="0" presId="urn:microsoft.com/office/officeart/2005/8/layout/hierarchy6"/>
    <dgm:cxn modelId="{0013CAAD-C956-4CD0-A5F4-68AFED88D76B}" type="presParOf" srcId="{1C6554E8-3B20-43B6-AC54-BC97142C1B00}" destId="{46A46A40-F1F3-4DC6-8038-4D5267BE2FBE}" srcOrd="0" destOrd="0" presId="urn:microsoft.com/office/officeart/2005/8/layout/hierarchy6"/>
    <dgm:cxn modelId="{3B41DCAF-966A-4337-AD82-F45D07B6CC60}" type="presParOf" srcId="{46A46A40-F1F3-4DC6-8038-4D5267BE2FBE}" destId="{4A4788AC-B9AE-466D-8A18-18CC790095DD}" srcOrd="0" destOrd="0" presId="urn:microsoft.com/office/officeart/2005/8/layout/hierarchy6"/>
    <dgm:cxn modelId="{BE67D334-8EC3-461F-A225-53F2CB18ED29}" type="presParOf" srcId="{4A4788AC-B9AE-466D-8A18-18CC790095DD}" destId="{DE706910-FF44-4309-A5A6-2972EC6AB517}" srcOrd="0" destOrd="0" presId="urn:microsoft.com/office/officeart/2005/8/layout/hierarchy6"/>
    <dgm:cxn modelId="{447319C3-02D4-4469-8B45-8540D55744FE}" type="presParOf" srcId="{4A4788AC-B9AE-466D-8A18-18CC790095DD}" destId="{EC07BB78-A4EA-4D53-A655-CDD17A9B5E1F}" srcOrd="1" destOrd="0" presId="urn:microsoft.com/office/officeart/2005/8/layout/hierarchy6"/>
    <dgm:cxn modelId="{AD6FA4C2-404B-46F0-B343-D50E34CFCE6A}" type="presParOf" srcId="{EC07BB78-A4EA-4D53-A655-CDD17A9B5E1F}" destId="{0151C41B-5C2E-4732-9FAE-688C0A5DAD4B}" srcOrd="0" destOrd="0" presId="urn:microsoft.com/office/officeart/2005/8/layout/hierarchy6"/>
    <dgm:cxn modelId="{BCCDA427-4B1E-43E0-A960-5F88F632B70B}" type="presParOf" srcId="{EC07BB78-A4EA-4D53-A655-CDD17A9B5E1F}" destId="{76339FB1-3948-4D5E-8497-46C8FA0C964C}" srcOrd="1" destOrd="0" presId="urn:microsoft.com/office/officeart/2005/8/layout/hierarchy6"/>
    <dgm:cxn modelId="{FA801683-5A54-4142-8870-3BDA03049C89}" type="presParOf" srcId="{76339FB1-3948-4D5E-8497-46C8FA0C964C}" destId="{B9F59734-31F0-4B3B-9222-CBAD4CEE9398}" srcOrd="0" destOrd="0" presId="urn:microsoft.com/office/officeart/2005/8/layout/hierarchy6"/>
    <dgm:cxn modelId="{22B526C0-1415-4B16-819F-9EAD708567E1}" type="presParOf" srcId="{76339FB1-3948-4D5E-8497-46C8FA0C964C}" destId="{2411356C-04C4-4B48-9F28-2B806220A5AE}" srcOrd="1" destOrd="0" presId="urn:microsoft.com/office/officeart/2005/8/layout/hierarchy6"/>
    <dgm:cxn modelId="{DACB1977-7850-4D58-A088-5C49E27C634B}" type="presParOf" srcId="{EC07BB78-A4EA-4D53-A655-CDD17A9B5E1F}" destId="{4C3557C7-AF70-4D3F-B346-4C7DAD2A5D97}" srcOrd="2" destOrd="0" presId="urn:microsoft.com/office/officeart/2005/8/layout/hierarchy6"/>
    <dgm:cxn modelId="{469C5E5E-B4B2-4105-A318-C04898912BFF}" type="presParOf" srcId="{EC07BB78-A4EA-4D53-A655-CDD17A9B5E1F}" destId="{AC36B424-CCEB-48C3-8351-3B4409DAE480}" srcOrd="3" destOrd="0" presId="urn:microsoft.com/office/officeart/2005/8/layout/hierarchy6"/>
    <dgm:cxn modelId="{6EFF6F98-4333-428D-8853-423ACD171F3E}" type="presParOf" srcId="{AC36B424-CCEB-48C3-8351-3B4409DAE480}" destId="{542148D0-64EE-4C99-BA83-649D69EA4808}" srcOrd="0" destOrd="0" presId="urn:microsoft.com/office/officeart/2005/8/layout/hierarchy6"/>
    <dgm:cxn modelId="{358AA32B-D951-451A-8C87-4C8F7F5B3468}" type="presParOf" srcId="{AC36B424-CCEB-48C3-8351-3B4409DAE480}" destId="{A9E3ECFD-DA1A-40A1-90CD-2BC8B7D1EA1B}" srcOrd="1" destOrd="0" presId="urn:microsoft.com/office/officeart/2005/8/layout/hierarchy6"/>
    <dgm:cxn modelId="{2FB80CE4-4034-4B58-941C-3F8C0DBEF06C}" type="presParOf" srcId="{EC07BB78-A4EA-4D53-A655-CDD17A9B5E1F}" destId="{EDABBD84-418D-47BF-AC36-52A93C869069}" srcOrd="4" destOrd="0" presId="urn:microsoft.com/office/officeart/2005/8/layout/hierarchy6"/>
    <dgm:cxn modelId="{513356A3-5E38-4196-A32A-6E6BD607CF28}" type="presParOf" srcId="{EC07BB78-A4EA-4D53-A655-CDD17A9B5E1F}" destId="{D78F100C-7F44-4C33-81E0-2991E52BCC02}" srcOrd="5" destOrd="0" presId="urn:microsoft.com/office/officeart/2005/8/layout/hierarchy6"/>
    <dgm:cxn modelId="{10F57377-2A65-43EC-AF7C-5EC75E430905}" type="presParOf" srcId="{D78F100C-7F44-4C33-81E0-2991E52BCC02}" destId="{5EC367A5-5D81-4E86-ABFB-464CDCE4269E}" srcOrd="0" destOrd="0" presId="urn:microsoft.com/office/officeart/2005/8/layout/hierarchy6"/>
    <dgm:cxn modelId="{C0289440-7ED1-4E4A-AC42-B4C37E3B64B9}" type="presParOf" srcId="{D78F100C-7F44-4C33-81E0-2991E52BCC02}" destId="{A66A0034-849B-4FE4-95EB-AAB7B9DC9690}" srcOrd="1" destOrd="0" presId="urn:microsoft.com/office/officeart/2005/8/layout/hierarchy6"/>
    <dgm:cxn modelId="{1CE2F9CA-EB18-4C29-8982-D7BB303417F3}" type="presParOf" srcId="{B03E9294-9EDE-4963-9407-5915384A7E1C}" destId="{92BA1222-9FAF-4885-9168-3B0E0599C86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C5A7884-5EC3-4867-A1F6-818C5D551A5E}" type="doc">
      <dgm:prSet loTypeId="urn:microsoft.com/office/officeart/2005/8/layout/default#2" loCatId="list" qsTypeId="urn:microsoft.com/office/officeart/2005/8/quickstyle/simple3" qsCatId="simple" csTypeId="urn:microsoft.com/office/officeart/2005/8/colors/colorful1" csCatId="colorful" phldr="1"/>
      <dgm:spPr/>
      <dgm:t>
        <a:bodyPr/>
        <a:lstStyle/>
        <a:p>
          <a:endParaRPr lang="en-US"/>
        </a:p>
      </dgm:t>
    </dgm:pt>
    <dgm:pt modelId="{87A667AD-42C9-4667-B0DB-5A0E51263E18}">
      <dgm:prSet phldrT="[Text]" custT="1"/>
      <dgm:spPr>
        <a:scene3d>
          <a:camera prst="orthographicFront"/>
          <a:lightRig rig="flat" dir="t"/>
        </a:scene3d>
      </dgm:spPr>
      <dgm:t>
        <a:bodyPr/>
        <a:lstStyle/>
        <a:p>
          <a:endParaRPr lang="en-US" sz="2200" b="1" dirty="0" smtClean="0"/>
        </a:p>
        <a:p>
          <a:r>
            <a:rPr lang="en-US" sz="2200" b="1" dirty="0" smtClean="0"/>
            <a:t>Conduct nutrition and physical activity workshops for child care providers that includes a policy component.</a:t>
          </a:r>
        </a:p>
        <a:p>
          <a:endParaRPr lang="en-US" sz="1900" b="1" dirty="0"/>
        </a:p>
      </dgm:t>
    </dgm:pt>
    <dgm:pt modelId="{72FC3B24-6D7E-4195-9A08-C43D0BEAB963}" type="parTrans" cxnId="{8B764550-4F7E-4448-BB17-A3347991705A}">
      <dgm:prSet/>
      <dgm:spPr/>
      <dgm:t>
        <a:bodyPr/>
        <a:lstStyle/>
        <a:p>
          <a:endParaRPr lang="en-US" b="1">
            <a:solidFill>
              <a:schemeClr val="bg1"/>
            </a:solidFill>
          </a:endParaRPr>
        </a:p>
      </dgm:t>
    </dgm:pt>
    <dgm:pt modelId="{08994648-FE3E-4CC3-A509-F961757DFC84}" type="sibTrans" cxnId="{8B764550-4F7E-4448-BB17-A3347991705A}">
      <dgm:prSet/>
      <dgm:spPr/>
      <dgm:t>
        <a:bodyPr/>
        <a:lstStyle/>
        <a:p>
          <a:endParaRPr lang="en-US" b="1">
            <a:solidFill>
              <a:schemeClr val="bg1"/>
            </a:solidFill>
          </a:endParaRPr>
        </a:p>
      </dgm:t>
    </dgm:pt>
    <dgm:pt modelId="{CA5390A9-242C-46B4-AA1F-8557B75A7D77}">
      <dgm:prSet phldrT="[Text]" custT="1"/>
      <dgm:spPr>
        <a:scene3d>
          <a:camera prst="orthographicFront"/>
          <a:lightRig rig="flat" dir="t"/>
        </a:scene3d>
      </dgm:spPr>
      <dgm:t>
        <a:bodyPr/>
        <a:lstStyle/>
        <a:p>
          <a:r>
            <a:rPr lang="en-US" sz="2200" b="1" dirty="0" smtClean="0"/>
            <a:t>Offer on site coaching to reinforce provider learning and evaluate use of training information.</a:t>
          </a:r>
          <a:endParaRPr lang="en-US" sz="2200" b="1" dirty="0"/>
        </a:p>
      </dgm:t>
    </dgm:pt>
    <dgm:pt modelId="{E508CEB2-5C8A-41CC-9A1B-7C70362B1314}" type="parTrans" cxnId="{DF770B8F-429A-4B36-B607-3E83F01D3D87}">
      <dgm:prSet/>
      <dgm:spPr/>
      <dgm:t>
        <a:bodyPr/>
        <a:lstStyle/>
        <a:p>
          <a:endParaRPr lang="en-US" b="1">
            <a:solidFill>
              <a:schemeClr val="bg1"/>
            </a:solidFill>
          </a:endParaRPr>
        </a:p>
      </dgm:t>
    </dgm:pt>
    <dgm:pt modelId="{B1D4DC75-3C9B-4476-87BC-F816E9FBE14E}" type="sibTrans" cxnId="{DF770B8F-429A-4B36-B607-3E83F01D3D87}">
      <dgm:prSet/>
      <dgm:spPr/>
      <dgm:t>
        <a:bodyPr/>
        <a:lstStyle/>
        <a:p>
          <a:endParaRPr lang="en-US" b="1">
            <a:solidFill>
              <a:schemeClr val="bg1"/>
            </a:solidFill>
          </a:endParaRPr>
        </a:p>
      </dgm:t>
    </dgm:pt>
    <dgm:pt modelId="{F2BF18BB-DB0F-47B7-8585-970C6B7D127D}">
      <dgm:prSet custT="1"/>
      <dgm:spPr>
        <a:scene3d>
          <a:camera prst="orthographicFront"/>
          <a:lightRig rig="flat" dir="t"/>
        </a:scene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2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t>Conduct events for families to promote and encourage healthy nutrition and physical activity habits.</a:t>
          </a:r>
        </a:p>
        <a:p>
          <a:endParaRPr lang="en-US" sz="2100" b="1" dirty="0" smtClean="0"/>
        </a:p>
      </dgm:t>
    </dgm:pt>
    <dgm:pt modelId="{EED6A7CC-7EE7-4078-9980-ED033C726FB2}" type="parTrans" cxnId="{BD3DB9D7-472F-4A61-8AB9-A21EAE0A5311}">
      <dgm:prSet/>
      <dgm:spPr/>
      <dgm:t>
        <a:bodyPr/>
        <a:lstStyle/>
        <a:p>
          <a:endParaRPr lang="en-US" b="1">
            <a:solidFill>
              <a:schemeClr val="bg1"/>
            </a:solidFill>
          </a:endParaRPr>
        </a:p>
      </dgm:t>
    </dgm:pt>
    <dgm:pt modelId="{2926A8F9-1A6E-4DDB-BB83-11A15833661B}" type="sibTrans" cxnId="{BD3DB9D7-472F-4A61-8AB9-A21EAE0A5311}">
      <dgm:prSet/>
      <dgm:spPr/>
      <dgm:t>
        <a:bodyPr/>
        <a:lstStyle/>
        <a:p>
          <a:endParaRPr lang="en-US" b="1">
            <a:solidFill>
              <a:schemeClr val="bg1"/>
            </a:solidFill>
          </a:endParaRPr>
        </a:p>
      </dgm:t>
    </dgm:pt>
    <dgm:pt modelId="{C4F03A2B-FD8E-4845-B49E-CEA39600EE20}">
      <dgm:prSet custT="1"/>
      <dgm:spPr>
        <a:scene3d>
          <a:camera prst="orthographicFront"/>
          <a:lightRig rig="flat" dir="t"/>
        </a:scene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t>Evaluate trainings for satisfaction, increase in knowledge and readiness to change.</a:t>
          </a:r>
        </a:p>
      </dgm:t>
    </dgm:pt>
    <dgm:pt modelId="{AB004C72-58BA-4E39-9FA7-F5BA7A5BBFEC}" type="parTrans" cxnId="{2F782A84-2E18-4641-BF50-D670813B0E76}">
      <dgm:prSet/>
      <dgm:spPr/>
      <dgm:t>
        <a:bodyPr/>
        <a:lstStyle/>
        <a:p>
          <a:endParaRPr lang="en-US" b="1">
            <a:solidFill>
              <a:schemeClr val="bg1"/>
            </a:solidFill>
          </a:endParaRPr>
        </a:p>
      </dgm:t>
    </dgm:pt>
    <dgm:pt modelId="{0F22870F-A9AE-41FA-839A-71A80FA8EB78}" type="sibTrans" cxnId="{2F782A84-2E18-4641-BF50-D670813B0E76}">
      <dgm:prSet/>
      <dgm:spPr/>
      <dgm:t>
        <a:bodyPr/>
        <a:lstStyle/>
        <a:p>
          <a:endParaRPr lang="en-US" b="1">
            <a:solidFill>
              <a:schemeClr val="bg1"/>
            </a:solidFill>
          </a:endParaRPr>
        </a:p>
      </dgm:t>
    </dgm:pt>
    <dgm:pt modelId="{CD115F71-7477-462C-9D66-7D42410CD445}">
      <dgm:prSet custT="1"/>
      <dgm:spPr>
        <a:scene3d>
          <a:camera prst="orthographicFront"/>
          <a:lightRig rig="flat" dir="t"/>
        </a:scene3d>
      </dgm:spPr>
      <dgm:t>
        <a:bodyPr/>
        <a:lstStyle/>
        <a:p>
          <a:r>
            <a:rPr lang="en-US" sz="2200" b="1" dirty="0" smtClean="0"/>
            <a:t>To incentivize training participation, offer Certificates of Completion through the R&amp;R Gateways to Education program.</a:t>
          </a:r>
        </a:p>
      </dgm:t>
    </dgm:pt>
    <dgm:pt modelId="{6DB666E2-487B-4F9A-BEA2-E605F2613794}" type="parTrans" cxnId="{FEDA0B7D-8ED3-4045-97DF-711E2F98EA10}">
      <dgm:prSet/>
      <dgm:spPr/>
      <dgm:t>
        <a:bodyPr/>
        <a:lstStyle/>
        <a:p>
          <a:endParaRPr lang="en-US" b="1">
            <a:solidFill>
              <a:schemeClr val="bg1"/>
            </a:solidFill>
          </a:endParaRPr>
        </a:p>
      </dgm:t>
    </dgm:pt>
    <dgm:pt modelId="{6D12AE04-68CE-4230-B0A9-9123FFDC756B}" type="sibTrans" cxnId="{FEDA0B7D-8ED3-4045-97DF-711E2F98EA10}">
      <dgm:prSet/>
      <dgm:spPr/>
      <dgm:t>
        <a:bodyPr/>
        <a:lstStyle/>
        <a:p>
          <a:endParaRPr lang="en-US" b="1">
            <a:solidFill>
              <a:schemeClr val="bg1"/>
            </a:solidFill>
          </a:endParaRPr>
        </a:p>
      </dgm:t>
    </dgm:pt>
    <dgm:pt modelId="{A85FA431-ECDD-4B73-B2CD-1181FC040322}" type="pres">
      <dgm:prSet presAssocID="{AC5A7884-5EC3-4867-A1F6-818C5D551A5E}" presName="diagram" presStyleCnt="0">
        <dgm:presLayoutVars>
          <dgm:dir/>
          <dgm:resizeHandles val="exact"/>
        </dgm:presLayoutVars>
      </dgm:prSet>
      <dgm:spPr/>
      <dgm:t>
        <a:bodyPr/>
        <a:lstStyle/>
        <a:p>
          <a:endParaRPr lang="en-US"/>
        </a:p>
      </dgm:t>
    </dgm:pt>
    <dgm:pt modelId="{B36B47F9-3636-42AB-A753-136581C19275}" type="pres">
      <dgm:prSet presAssocID="{87A667AD-42C9-4667-B0DB-5A0E51263E18}" presName="node" presStyleLbl="node1" presStyleIdx="0" presStyleCnt="5" custScaleY="155652" custLinFactNeighborY="3270">
        <dgm:presLayoutVars>
          <dgm:bulletEnabled val="1"/>
        </dgm:presLayoutVars>
      </dgm:prSet>
      <dgm:spPr>
        <a:prstGeom prst="roundRect">
          <a:avLst/>
        </a:prstGeom>
      </dgm:spPr>
      <dgm:t>
        <a:bodyPr/>
        <a:lstStyle/>
        <a:p>
          <a:endParaRPr lang="en-US"/>
        </a:p>
      </dgm:t>
    </dgm:pt>
    <dgm:pt modelId="{7DE18C8C-C501-493B-8BDE-82FD36BC8064}" type="pres">
      <dgm:prSet presAssocID="{08994648-FE3E-4CC3-A509-F961757DFC84}" presName="sibTrans" presStyleCnt="0"/>
      <dgm:spPr/>
      <dgm:t>
        <a:bodyPr/>
        <a:lstStyle/>
        <a:p>
          <a:endParaRPr lang="en-US"/>
        </a:p>
      </dgm:t>
    </dgm:pt>
    <dgm:pt modelId="{D8ED73B9-2E62-4E12-845D-42844D8337C6}" type="pres">
      <dgm:prSet presAssocID="{CA5390A9-242C-46B4-AA1F-8557B75A7D77}" presName="node" presStyleLbl="node1" presStyleIdx="1" presStyleCnt="5" custScaleY="143041" custLinFactY="67830" custLinFactNeighborX="-56667" custLinFactNeighborY="100000">
        <dgm:presLayoutVars>
          <dgm:bulletEnabled val="1"/>
        </dgm:presLayoutVars>
      </dgm:prSet>
      <dgm:spPr>
        <a:prstGeom prst="roundRect">
          <a:avLst/>
        </a:prstGeom>
      </dgm:spPr>
      <dgm:t>
        <a:bodyPr/>
        <a:lstStyle/>
        <a:p>
          <a:endParaRPr lang="en-US"/>
        </a:p>
      </dgm:t>
    </dgm:pt>
    <dgm:pt modelId="{AC9A39D7-1AFD-4F8E-B15E-B7C3A9943E95}" type="pres">
      <dgm:prSet presAssocID="{B1D4DC75-3C9B-4476-87BC-F816E9FBE14E}" presName="sibTrans" presStyleCnt="0"/>
      <dgm:spPr/>
      <dgm:t>
        <a:bodyPr/>
        <a:lstStyle/>
        <a:p>
          <a:endParaRPr lang="en-US"/>
        </a:p>
      </dgm:t>
    </dgm:pt>
    <dgm:pt modelId="{F4D2FDC2-1DB5-4944-A79C-733E9F88E74F}" type="pres">
      <dgm:prSet presAssocID="{CD115F71-7477-462C-9D66-7D42410CD445}" presName="node" presStyleLbl="node1" presStyleIdx="2" presStyleCnt="5" custScaleY="155653" custLinFactNeighborX="-1170" custLinFactNeighborY="3270">
        <dgm:presLayoutVars>
          <dgm:bulletEnabled val="1"/>
        </dgm:presLayoutVars>
      </dgm:prSet>
      <dgm:spPr>
        <a:prstGeom prst="roundRect">
          <a:avLst/>
        </a:prstGeom>
      </dgm:spPr>
      <dgm:t>
        <a:bodyPr/>
        <a:lstStyle/>
        <a:p>
          <a:endParaRPr lang="en-US"/>
        </a:p>
      </dgm:t>
    </dgm:pt>
    <dgm:pt modelId="{DDF98A16-FAE0-498E-9A3C-757E91CC860E}" type="pres">
      <dgm:prSet presAssocID="{6D12AE04-68CE-4230-B0A9-9123FFDC756B}" presName="sibTrans" presStyleCnt="0"/>
      <dgm:spPr/>
      <dgm:t>
        <a:bodyPr/>
        <a:lstStyle/>
        <a:p>
          <a:endParaRPr lang="en-US"/>
        </a:p>
      </dgm:t>
    </dgm:pt>
    <dgm:pt modelId="{665FE9CB-1B0F-4331-BD47-BAC2878558E1}" type="pres">
      <dgm:prSet presAssocID="{C4F03A2B-FD8E-4845-B49E-CEA39600EE20}" presName="node" presStyleLbl="node1" presStyleIdx="3" presStyleCnt="5" custScaleY="157116" custLinFactY="-71064" custLinFactNeighborX="55000" custLinFactNeighborY="-100000">
        <dgm:presLayoutVars>
          <dgm:bulletEnabled val="1"/>
        </dgm:presLayoutVars>
      </dgm:prSet>
      <dgm:spPr>
        <a:prstGeom prst="roundRect">
          <a:avLst/>
        </a:prstGeom>
      </dgm:spPr>
      <dgm:t>
        <a:bodyPr/>
        <a:lstStyle/>
        <a:p>
          <a:endParaRPr lang="en-US"/>
        </a:p>
      </dgm:t>
    </dgm:pt>
    <dgm:pt modelId="{828EAA61-CFC5-4A90-867E-D4A1C5A05A6E}" type="pres">
      <dgm:prSet presAssocID="{0F22870F-A9AE-41FA-839A-71A80FA8EB78}" presName="sibTrans" presStyleCnt="0"/>
      <dgm:spPr/>
      <dgm:t>
        <a:bodyPr/>
        <a:lstStyle/>
        <a:p>
          <a:endParaRPr lang="en-US"/>
        </a:p>
      </dgm:t>
    </dgm:pt>
    <dgm:pt modelId="{4733F813-424E-454F-ADFA-2B63FEC013B7}" type="pres">
      <dgm:prSet presAssocID="{F2BF18BB-DB0F-47B7-8585-970C6B7D127D}" presName="node" presStyleLbl="node1" presStyleIdx="4" presStyleCnt="5" custScaleY="144567" custLinFactNeighborX="898" custLinFactNeighborY="-6440">
        <dgm:presLayoutVars>
          <dgm:bulletEnabled val="1"/>
        </dgm:presLayoutVars>
      </dgm:prSet>
      <dgm:spPr>
        <a:prstGeom prst="roundRect">
          <a:avLst/>
        </a:prstGeom>
      </dgm:spPr>
      <dgm:t>
        <a:bodyPr/>
        <a:lstStyle/>
        <a:p>
          <a:endParaRPr lang="en-US"/>
        </a:p>
      </dgm:t>
    </dgm:pt>
  </dgm:ptLst>
  <dgm:cxnLst>
    <dgm:cxn modelId="{4A82F9BE-FE0D-4BFF-B795-68F8E725F6EC}" type="presOf" srcId="{C4F03A2B-FD8E-4845-B49E-CEA39600EE20}" destId="{665FE9CB-1B0F-4331-BD47-BAC2878558E1}" srcOrd="0" destOrd="0" presId="urn:microsoft.com/office/officeart/2005/8/layout/default#2"/>
    <dgm:cxn modelId="{DF770B8F-429A-4B36-B607-3E83F01D3D87}" srcId="{AC5A7884-5EC3-4867-A1F6-818C5D551A5E}" destId="{CA5390A9-242C-46B4-AA1F-8557B75A7D77}" srcOrd="1" destOrd="0" parTransId="{E508CEB2-5C8A-41CC-9A1B-7C70362B1314}" sibTransId="{B1D4DC75-3C9B-4476-87BC-F816E9FBE14E}"/>
    <dgm:cxn modelId="{52CA8400-5AC2-4BCB-80B2-A0087ACB8CDF}" type="presOf" srcId="{F2BF18BB-DB0F-47B7-8585-970C6B7D127D}" destId="{4733F813-424E-454F-ADFA-2B63FEC013B7}" srcOrd="0" destOrd="0" presId="urn:microsoft.com/office/officeart/2005/8/layout/default#2"/>
    <dgm:cxn modelId="{FEDA0B7D-8ED3-4045-97DF-711E2F98EA10}" srcId="{AC5A7884-5EC3-4867-A1F6-818C5D551A5E}" destId="{CD115F71-7477-462C-9D66-7D42410CD445}" srcOrd="2" destOrd="0" parTransId="{6DB666E2-487B-4F9A-BEA2-E605F2613794}" sibTransId="{6D12AE04-68CE-4230-B0A9-9123FFDC756B}"/>
    <dgm:cxn modelId="{3899B227-657F-4C9D-AFD7-0539006163D6}" type="presOf" srcId="{87A667AD-42C9-4667-B0DB-5A0E51263E18}" destId="{B36B47F9-3636-42AB-A753-136581C19275}" srcOrd="0" destOrd="0" presId="urn:microsoft.com/office/officeart/2005/8/layout/default#2"/>
    <dgm:cxn modelId="{2F782A84-2E18-4641-BF50-D670813B0E76}" srcId="{AC5A7884-5EC3-4867-A1F6-818C5D551A5E}" destId="{C4F03A2B-FD8E-4845-B49E-CEA39600EE20}" srcOrd="3" destOrd="0" parTransId="{AB004C72-58BA-4E39-9FA7-F5BA7A5BBFEC}" sibTransId="{0F22870F-A9AE-41FA-839A-71A80FA8EB78}"/>
    <dgm:cxn modelId="{1A9FA5E2-909E-408A-A203-7AF0C8AA9189}" type="presOf" srcId="{CA5390A9-242C-46B4-AA1F-8557B75A7D77}" destId="{D8ED73B9-2E62-4E12-845D-42844D8337C6}" srcOrd="0" destOrd="0" presId="urn:microsoft.com/office/officeart/2005/8/layout/default#2"/>
    <dgm:cxn modelId="{12EF6B1D-C6ED-4F8B-809C-1597AD584D92}" type="presOf" srcId="{AC5A7884-5EC3-4867-A1F6-818C5D551A5E}" destId="{A85FA431-ECDD-4B73-B2CD-1181FC040322}" srcOrd="0" destOrd="0" presId="urn:microsoft.com/office/officeart/2005/8/layout/default#2"/>
    <dgm:cxn modelId="{39762020-26A1-4891-9DF2-DB5089044B3A}" type="presOf" srcId="{CD115F71-7477-462C-9D66-7D42410CD445}" destId="{F4D2FDC2-1DB5-4944-A79C-733E9F88E74F}" srcOrd="0" destOrd="0" presId="urn:microsoft.com/office/officeart/2005/8/layout/default#2"/>
    <dgm:cxn modelId="{8B764550-4F7E-4448-BB17-A3347991705A}" srcId="{AC5A7884-5EC3-4867-A1F6-818C5D551A5E}" destId="{87A667AD-42C9-4667-B0DB-5A0E51263E18}" srcOrd="0" destOrd="0" parTransId="{72FC3B24-6D7E-4195-9A08-C43D0BEAB963}" sibTransId="{08994648-FE3E-4CC3-A509-F961757DFC84}"/>
    <dgm:cxn modelId="{BD3DB9D7-472F-4A61-8AB9-A21EAE0A5311}" srcId="{AC5A7884-5EC3-4867-A1F6-818C5D551A5E}" destId="{F2BF18BB-DB0F-47B7-8585-970C6B7D127D}" srcOrd="4" destOrd="0" parTransId="{EED6A7CC-7EE7-4078-9980-ED033C726FB2}" sibTransId="{2926A8F9-1A6E-4DDB-BB83-11A15833661B}"/>
    <dgm:cxn modelId="{2C01F435-BE96-40CA-A37F-78C0E68902E4}" type="presParOf" srcId="{A85FA431-ECDD-4B73-B2CD-1181FC040322}" destId="{B36B47F9-3636-42AB-A753-136581C19275}" srcOrd="0" destOrd="0" presId="urn:microsoft.com/office/officeart/2005/8/layout/default#2"/>
    <dgm:cxn modelId="{8A024D03-F032-4CF9-8793-DCA94E0FB84D}" type="presParOf" srcId="{A85FA431-ECDD-4B73-B2CD-1181FC040322}" destId="{7DE18C8C-C501-493B-8BDE-82FD36BC8064}" srcOrd="1" destOrd="0" presId="urn:microsoft.com/office/officeart/2005/8/layout/default#2"/>
    <dgm:cxn modelId="{B704BF64-5B54-40B6-AEBD-D1923D66B4B4}" type="presParOf" srcId="{A85FA431-ECDD-4B73-B2CD-1181FC040322}" destId="{D8ED73B9-2E62-4E12-845D-42844D8337C6}" srcOrd="2" destOrd="0" presId="urn:microsoft.com/office/officeart/2005/8/layout/default#2"/>
    <dgm:cxn modelId="{B0E0E423-262B-4302-8A46-46DC33E9D044}" type="presParOf" srcId="{A85FA431-ECDD-4B73-B2CD-1181FC040322}" destId="{AC9A39D7-1AFD-4F8E-B15E-B7C3A9943E95}" srcOrd="3" destOrd="0" presId="urn:microsoft.com/office/officeart/2005/8/layout/default#2"/>
    <dgm:cxn modelId="{48049354-07A5-47C3-ACD0-33E31C1B745C}" type="presParOf" srcId="{A85FA431-ECDD-4B73-B2CD-1181FC040322}" destId="{F4D2FDC2-1DB5-4944-A79C-733E9F88E74F}" srcOrd="4" destOrd="0" presId="urn:microsoft.com/office/officeart/2005/8/layout/default#2"/>
    <dgm:cxn modelId="{D4BFE86A-37ED-47D0-A0C1-0C9C89B57B33}" type="presParOf" srcId="{A85FA431-ECDD-4B73-B2CD-1181FC040322}" destId="{DDF98A16-FAE0-498E-9A3C-757E91CC860E}" srcOrd="5" destOrd="0" presId="urn:microsoft.com/office/officeart/2005/8/layout/default#2"/>
    <dgm:cxn modelId="{4B7984B6-B5CD-40C6-B2CE-043CB652ED2A}" type="presParOf" srcId="{A85FA431-ECDD-4B73-B2CD-1181FC040322}" destId="{665FE9CB-1B0F-4331-BD47-BAC2878558E1}" srcOrd="6" destOrd="0" presId="urn:microsoft.com/office/officeart/2005/8/layout/default#2"/>
    <dgm:cxn modelId="{F06F058D-2840-4C5C-B27A-7A59763D80E0}" type="presParOf" srcId="{A85FA431-ECDD-4B73-B2CD-1181FC040322}" destId="{828EAA61-CFC5-4A90-867E-D4A1C5A05A6E}" srcOrd="7" destOrd="0" presId="urn:microsoft.com/office/officeart/2005/8/layout/default#2"/>
    <dgm:cxn modelId="{0A974751-337E-412F-8828-015E77016FEC}" type="presParOf" srcId="{A85FA431-ECDD-4B73-B2CD-1181FC040322}" destId="{4733F813-424E-454F-ADFA-2B63FEC013B7}"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6910-FF44-4309-A5A6-2972EC6AB517}">
      <dsp:nvSpPr>
        <dsp:cNvPr id="0" name=""/>
        <dsp:cNvSpPr/>
      </dsp:nvSpPr>
      <dsp:spPr>
        <a:xfrm>
          <a:off x="3721298" y="3268"/>
          <a:ext cx="2692003" cy="1794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Early Childhood Obesity Prevention Initiative </a:t>
          </a:r>
        </a:p>
        <a:p>
          <a:pPr lvl="0" algn="ctr" defTabSz="1066800">
            <a:lnSpc>
              <a:spcPct val="90000"/>
            </a:lnSpc>
            <a:spcBef>
              <a:spcPct val="0"/>
            </a:spcBef>
            <a:spcAft>
              <a:spcPct val="35000"/>
            </a:spcAft>
          </a:pPr>
          <a:r>
            <a:rPr lang="en-US" sz="2400" kern="1200" dirty="0" smtClean="0">
              <a:latin typeface="Calibri" panose="020F0502020204030204" pitchFamily="34" charset="0"/>
            </a:rPr>
            <a:t>(ECOPI)</a:t>
          </a:r>
          <a:endParaRPr lang="en-US" sz="2400" kern="1200" dirty="0">
            <a:latin typeface="Calibri" panose="020F0502020204030204" pitchFamily="34" charset="0"/>
          </a:endParaRPr>
        </a:p>
      </dsp:txBody>
      <dsp:txXfrm>
        <a:off x="3773862" y="55832"/>
        <a:ext cx="2586875" cy="1689540"/>
      </dsp:txXfrm>
    </dsp:sp>
    <dsp:sp modelId="{0151C41B-5C2E-4732-9FAE-688C0A5DAD4B}">
      <dsp:nvSpPr>
        <dsp:cNvPr id="0" name=""/>
        <dsp:cNvSpPr/>
      </dsp:nvSpPr>
      <dsp:spPr>
        <a:xfrm>
          <a:off x="1567695" y="1797937"/>
          <a:ext cx="3499604" cy="717867"/>
        </a:xfrm>
        <a:custGeom>
          <a:avLst/>
          <a:gdLst/>
          <a:ahLst/>
          <a:cxnLst/>
          <a:rect l="0" t="0" r="0" b="0"/>
          <a:pathLst>
            <a:path>
              <a:moveTo>
                <a:pt x="3499604" y="0"/>
              </a:moveTo>
              <a:lnTo>
                <a:pt x="3499604" y="358933"/>
              </a:lnTo>
              <a:lnTo>
                <a:pt x="0" y="358933"/>
              </a:lnTo>
              <a:lnTo>
                <a:pt x="0" y="71786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59734-31F0-4B3B-9222-CBAD4CEE9398}">
      <dsp:nvSpPr>
        <dsp:cNvPr id="0" name=""/>
        <dsp:cNvSpPr/>
      </dsp:nvSpPr>
      <dsp:spPr>
        <a:xfrm>
          <a:off x="221694" y="2515804"/>
          <a:ext cx="2692003" cy="179466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Choose Health LA </a:t>
          </a:r>
          <a:r>
            <a:rPr lang="en-US" sz="2400" b="0" kern="1200" dirty="0" smtClean="0">
              <a:latin typeface="Calibri" panose="020F0502020204030204" pitchFamily="34" charset="0"/>
            </a:rPr>
            <a:t>Kids</a:t>
          </a:r>
          <a:endParaRPr lang="en-US" sz="2400" b="0" kern="1200" dirty="0">
            <a:latin typeface="Calibri" panose="020F0502020204030204" pitchFamily="34" charset="0"/>
          </a:endParaRPr>
        </a:p>
      </dsp:txBody>
      <dsp:txXfrm>
        <a:off x="274258" y="2568368"/>
        <a:ext cx="2586875" cy="1689540"/>
      </dsp:txXfrm>
    </dsp:sp>
    <dsp:sp modelId="{4C3557C7-AF70-4D3F-B346-4C7DAD2A5D97}">
      <dsp:nvSpPr>
        <dsp:cNvPr id="0" name=""/>
        <dsp:cNvSpPr/>
      </dsp:nvSpPr>
      <dsp:spPr>
        <a:xfrm>
          <a:off x="5021579" y="1797937"/>
          <a:ext cx="91440" cy="717867"/>
        </a:xfrm>
        <a:custGeom>
          <a:avLst/>
          <a:gdLst/>
          <a:ahLst/>
          <a:cxnLst/>
          <a:rect l="0" t="0" r="0" b="0"/>
          <a:pathLst>
            <a:path>
              <a:moveTo>
                <a:pt x="45720" y="0"/>
              </a:moveTo>
              <a:lnTo>
                <a:pt x="45720" y="71786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148D0-64EE-4C99-BA83-649D69EA4808}">
      <dsp:nvSpPr>
        <dsp:cNvPr id="0" name=""/>
        <dsp:cNvSpPr/>
      </dsp:nvSpPr>
      <dsp:spPr>
        <a:xfrm>
          <a:off x="3721298" y="2515804"/>
          <a:ext cx="2692003" cy="1794668"/>
        </a:xfrm>
        <a:prstGeom prst="roundRect">
          <a:avLst>
            <a:gd name="adj" fmla="val 10000"/>
          </a:avLst>
        </a:prstGeom>
        <a:solidFill>
          <a:schemeClr val="accent3">
            <a:hueOff val="0"/>
            <a:satOff val="0"/>
            <a:lumOff val="0"/>
            <a:alphaOff val="0"/>
          </a:schemeClr>
        </a:solidFill>
        <a:ln w="762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anose="020F0502020204030204" pitchFamily="34" charset="0"/>
            </a:rPr>
            <a:t>Choose Health LA Child Care</a:t>
          </a:r>
          <a:endParaRPr lang="en-US" sz="2400" b="1" kern="1200" dirty="0">
            <a:latin typeface="Calibri" panose="020F0502020204030204" pitchFamily="34" charset="0"/>
          </a:endParaRPr>
        </a:p>
      </dsp:txBody>
      <dsp:txXfrm>
        <a:off x="3773862" y="2568368"/>
        <a:ext cx="2586875" cy="1689540"/>
      </dsp:txXfrm>
    </dsp:sp>
    <dsp:sp modelId="{EDABBD84-418D-47BF-AC36-52A93C869069}">
      <dsp:nvSpPr>
        <dsp:cNvPr id="0" name=""/>
        <dsp:cNvSpPr/>
      </dsp:nvSpPr>
      <dsp:spPr>
        <a:xfrm>
          <a:off x="5067300" y="1797937"/>
          <a:ext cx="3499604" cy="717867"/>
        </a:xfrm>
        <a:custGeom>
          <a:avLst/>
          <a:gdLst/>
          <a:ahLst/>
          <a:cxnLst/>
          <a:rect l="0" t="0" r="0" b="0"/>
          <a:pathLst>
            <a:path>
              <a:moveTo>
                <a:pt x="0" y="0"/>
              </a:moveTo>
              <a:lnTo>
                <a:pt x="0" y="358933"/>
              </a:lnTo>
              <a:lnTo>
                <a:pt x="3499604" y="358933"/>
              </a:lnTo>
              <a:lnTo>
                <a:pt x="3499604" y="71786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367A5-5D81-4E86-ABFB-464CDCE4269E}">
      <dsp:nvSpPr>
        <dsp:cNvPr id="0" name=""/>
        <dsp:cNvSpPr/>
      </dsp:nvSpPr>
      <dsp:spPr>
        <a:xfrm>
          <a:off x="7220902" y="2515804"/>
          <a:ext cx="2692003" cy="179466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Choose Health LA Moms</a:t>
          </a:r>
          <a:endParaRPr lang="en-US" sz="2400" kern="1200" dirty="0">
            <a:latin typeface="Calibri" panose="020F0502020204030204" pitchFamily="34" charset="0"/>
          </a:endParaRPr>
        </a:p>
      </dsp:txBody>
      <dsp:txXfrm>
        <a:off x="7273466" y="2568368"/>
        <a:ext cx="2586875" cy="168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B47F9-3636-42AB-A753-136581C19275}">
      <dsp:nvSpPr>
        <dsp:cNvPr id="0" name=""/>
        <dsp:cNvSpPr/>
      </dsp:nvSpPr>
      <dsp:spPr>
        <a:xfrm>
          <a:off x="1416129" y="56311"/>
          <a:ext cx="2734419" cy="2553706"/>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b="1" kern="1200" dirty="0" smtClean="0"/>
        </a:p>
        <a:p>
          <a:pPr lvl="0" algn="ctr" defTabSz="977900">
            <a:lnSpc>
              <a:spcPct val="90000"/>
            </a:lnSpc>
            <a:spcBef>
              <a:spcPct val="0"/>
            </a:spcBef>
            <a:spcAft>
              <a:spcPct val="35000"/>
            </a:spcAft>
          </a:pPr>
          <a:r>
            <a:rPr lang="en-US" sz="2200" b="1" kern="1200" dirty="0" smtClean="0"/>
            <a:t>Conduct nutrition and physical activity workshops for child care providers that includes a policy component.</a:t>
          </a:r>
        </a:p>
        <a:p>
          <a:pPr lvl="0" algn="ctr" defTabSz="977900">
            <a:lnSpc>
              <a:spcPct val="90000"/>
            </a:lnSpc>
            <a:spcBef>
              <a:spcPct val="0"/>
            </a:spcBef>
            <a:spcAft>
              <a:spcPct val="35000"/>
            </a:spcAft>
          </a:pPr>
          <a:endParaRPr lang="en-US" sz="1900" b="1" kern="1200" dirty="0"/>
        </a:p>
      </dsp:txBody>
      <dsp:txXfrm>
        <a:off x="1540791" y="180973"/>
        <a:ext cx="2485095" cy="2304382"/>
      </dsp:txXfrm>
    </dsp:sp>
    <dsp:sp modelId="{D8ED73B9-2E62-4E12-845D-42844D8337C6}">
      <dsp:nvSpPr>
        <dsp:cNvPr id="0" name=""/>
        <dsp:cNvSpPr/>
      </dsp:nvSpPr>
      <dsp:spPr>
        <a:xfrm>
          <a:off x="2874477" y="2859619"/>
          <a:ext cx="2734419" cy="234680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Offer on site coaching to reinforce provider learning and evaluate use of training information.</a:t>
          </a:r>
          <a:endParaRPr lang="en-US" sz="2200" b="1" kern="1200" dirty="0"/>
        </a:p>
      </dsp:txBody>
      <dsp:txXfrm>
        <a:off x="2989039" y="2974181"/>
        <a:ext cx="2505295" cy="2117680"/>
      </dsp:txXfrm>
    </dsp:sp>
    <dsp:sp modelId="{F4D2FDC2-1DB5-4944-A79C-733E9F88E74F}">
      <dsp:nvSpPr>
        <dsp:cNvPr id="0" name=""/>
        <dsp:cNvSpPr/>
      </dsp:nvSpPr>
      <dsp:spPr>
        <a:xfrm>
          <a:off x="7399858" y="56303"/>
          <a:ext cx="2734419" cy="2553723"/>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To incentivize training participation, offer Certificates of Completion through the R&amp;R Gateways to Education program.</a:t>
          </a:r>
        </a:p>
      </dsp:txBody>
      <dsp:txXfrm>
        <a:off x="7524520" y="180965"/>
        <a:ext cx="2485095" cy="2304399"/>
      </dsp:txXfrm>
    </dsp:sp>
    <dsp:sp modelId="{665FE9CB-1B0F-4331-BD47-BAC2878558E1}">
      <dsp:nvSpPr>
        <dsp:cNvPr id="0" name=""/>
        <dsp:cNvSpPr/>
      </dsp:nvSpPr>
      <dsp:spPr>
        <a:xfrm>
          <a:off x="4423990" y="23255"/>
          <a:ext cx="2734419" cy="2577725"/>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t>Evaluate trainings for satisfaction, increase in knowledge and readiness to change.</a:t>
          </a:r>
        </a:p>
      </dsp:txBody>
      <dsp:txXfrm>
        <a:off x="4549824" y="149089"/>
        <a:ext cx="2482751" cy="2326057"/>
      </dsp:txXfrm>
    </dsp:sp>
    <dsp:sp modelId="{4733F813-424E-454F-ADFA-2B63FEC013B7}">
      <dsp:nvSpPr>
        <dsp:cNvPr id="0" name=""/>
        <dsp:cNvSpPr/>
      </dsp:nvSpPr>
      <dsp:spPr>
        <a:xfrm>
          <a:off x="5952476" y="2827104"/>
          <a:ext cx="2734419" cy="2371840"/>
        </a:xfrm>
        <a:prstGeom prst="round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2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t>Conduct events for families to promote and encourage healthy nutrition and physical activity habits.</a:t>
          </a:r>
        </a:p>
        <a:p>
          <a:pPr lvl="0" algn="ctr">
            <a:spcBef>
              <a:spcPct val="0"/>
            </a:spcBef>
          </a:pPr>
          <a:endParaRPr lang="en-US" sz="2100" b="1" kern="1200" dirty="0" smtClean="0"/>
        </a:p>
      </dsp:txBody>
      <dsp:txXfrm>
        <a:off x="6068260" y="2942888"/>
        <a:ext cx="2502851" cy="21402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BB538677-66C4-4B80-A338-973653424B9A}" type="datetimeFigureOut">
              <a:rPr lang="en-US" smtClean="0"/>
              <a:t>10/22/2014</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98465654-92DF-402D-BE05-9743F2EF704A}" type="slidenum">
              <a:rPr lang="en-US" smtClean="0"/>
              <a:t>‹#›</a:t>
            </a:fld>
            <a:endParaRPr lang="en-US"/>
          </a:p>
        </p:txBody>
      </p:sp>
    </p:spTree>
    <p:extLst>
      <p:ext uri="{BB962C8B-B14F-4D97-AF65-F5344CB8AC3E}">
        <p14:creationId xmlns:p14="http://schemas.microsoft.com/office/powerpoint/2010/main" val="427528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D0D49-BD96-4B4A-95DC-8372C2DB78E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3892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3810000" y="514350"/>
            <a:ext cx="4572000" cy="2571750"/>
          </a:xfrm>
          <a:ln/>
        </p:spPr>
      </p:sp>
      <p:sp>
        <p:nvSpPr>
          <p:cNvPr id="28675" name="Notes Placeholder 2"/>
          <p:cNvSpPr>
            <a:spLocks noGrp="1"/>
          </p:cNvSpPr>
          <p:nvPr>
            <p:ph type="body" idx="1"/>
          </p:nvPr>
        </p:nvSpPr>
        <p:spPr>
          <a:ln/>
        </p:spPr>
        <p:txBody>
          <a:bodyPr/>
          <a:lstStyle/>
          <a:p>
            <a:r>
              <a:rPr lang="en-US" dirty="0" smtClean="0"/>
              <a:t>Talk about</a:t>
            </a:r>
            <a:r>
              <a:rPr lang="en-US" baseline="0" dirty="0" smtClean="0"/>
              <a:t> the curriculum development</a:t>
            </a:r>
          </a:p>
          <a:p>
            <a:r>
              <a:rPr lang="en-US" baseline="0" dirty="0" smtClean="0"/>
              <a:t>Nikki will walk through components of the curriculum</a:t>
            </a:r>
          </a:p>
          <a:p>
            <a:r>
              <a:rPr lang="en-US" baseline="0" dirty="0" smtClean="0"/>
              <a:t>And there will be a verbal quiz about nutrition and PA</a:t>
            </a:r>
            <a:endParaRPr lang="en-US" dirty="0"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pitchFamily="18" charset="0"/>
              </a:defRPr>
            </a:lvl1pPr>
            <a:lvl2pPr marL="729057" indent="-280406" defTabSz="906648" eaLnBrk="0" hangingPunct="0">
              <a:defRPr sz="2400">
                <a:solidFill>
                  <a:schemeClr val="tx1"/>
                </a:solidFill>
                <a:latin typeface="Times" pitchFamily="18" charset="0"/>
              </a:defRPr>
            </a:lvl2pPr>
            <a:lvl3pPr marL="1121626" indent="-224325" defTabSz="906648" eaLnBrk="0" hangingPunct="0">
              <a:defRPr sz="2400">
                <a:solidFill>
                  <a:schemeClr val="tx1"/>
                </a:solidFill>
                <a:latin typeface="Times" pitchFamily="18" charset="0"/>
              </a:defRPr>
            </a:lvl3pPr>
            <a:lvl4pPr marL="1570276" indent="-224325" defTabSz="906648" eaLnBrk="0" hangingPunct="0">
              <a:defRPr sz="2400">
                <a:solidFill>
                  <a:schemeClr val="tx1"/>
                </a:solidFill>
                <a:latin typeface="Times" pitchFamily="18" charset="0"/>
              </a:defRPr>
            </a:lvl4pPr>
            <a:lvl5pPr marL="2018927" indent="-224325" defTabSz="906648" eaLnBrk="0" hangingPunct="0">
              <a:defRPr sz="2400">
                <a:solidFill>
                  <a:schemeClr val="tx1"/>
                </a:solidFill>
                <a:latin typeface="Times" pitchFamily="18" charset="0"/>
              </a:defRPr>
            </a:lvl5pPr>
            <a:lvl6pPr marL="2467577" indent="-224325" defTabSz="906648" eaLnBrk="0" fontAlgn="base" hangingPunct="0">
              <a:spcBef>
                <a:spcPct val="0"/>
              </a:spcBef>
              <a:spcAft>
                <a:spcPct val="0"/>
              </a:spcAft>
              <a:defRPr sz="2400">
                <a:solidFill>
                  <a:schemeClr val="tx1"/>
                </a:solidFill>
                <a:latin typeface="Times" pitchFamily="18" charset="0"/>
              </a:defRPr>
            </a:lvl6pPr>
            <a:lvl7pPr marL="2916227" indent="-224325" defTabSz="906648" eaLnBrk="0" fontAlgn="base" hangingPunct="0">
              <a:spcBef>
                <a:spcPct val="0"/>
              </a:spcBef>
              <a:spcAft>
                <a:spcPct val="0"/>
              </a:spcAft>
              <a:defRPr sz="2400">
                <a:solidFill>
                  <a:schemeClr val="tx1"/>
                </a:solidFill>
                <a:latin typeface="Times" pitchFamily="18" charset="0"/>
              </a:defRPr>
            </a:lvl7pPr>
            <a:lvl8pPr marL="3364878" indent="-224325" defTabSz="906648" eaLnBrk="0" fontAlgn="base" hangingPunct="0">
              <a:spcBef>
                <a:spcPct val="0"/>
              </a:spcBef>
              <a:spcAft>
                <a:spcPct val="0"/>
              </a:spcAft>
              <a:defRPr sz="2400">
                <a:solidFill>
                  <a:schemeClr val="tx1"/>
                </a:solidFill>
                <a:latin typeface="Times" pitchFamily="18" charset="0"/>
              </a:defRPr>
            </a:lvl8pPr>
            <a:lvl9pPr marL="3813528" indent="-224325" defTabSz="906648" eaLnBrk="0" fontAlgn="base" hangingPunct="0">
              <a:spcBef>
                <a:spcPct val="0"/>
              </a:spcBef>
              <a:spcAft>
                <a:spcPct val="0"/>
              </a:spcAft>
              <a:defRPr sz="2400">
                <a:solidFill>
                  <a:schemeClr val="tx1"/>
                </a:solidFill>
                <a:latin typeface="Times" pitchFamily="18" charset="0"/>
              </a:defRPr>
            </a:lvl9pPr>
          </a:lstStyle>
          <a:p>
            <a:fld id="{C229F197-C0FD-40F6-A844-F174D0253884}" type="slidenum">
              <a:rPr lang="en-US" sz="1200">
                <a:solidFill>
                  <a:srgbClr val="000000"/>
                </a:solidFill>
              </a:rPr>
              <a:pPr/>
              <a:t>11</a:t>
            </a:fld>
            <a:endParaRPr 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mention the oatmeal is a whole</a:t>
            </a:r>
            <a:r>
              <a:rPr lang="en-US" baseline="0" dirty="0" smtClean="0"/>
              <a:t> grain for the quiz question.</a:t>
            </a:r>
            <a:endParaRPr lang="en-US" dirty="0"/>
          </a:p>
        </p:txBody>
      </p:sp>
      <p:sp>
        <p:nvSpPr>
          <p:cNvPr id="4" name="Slide Number Placeholder 3"/>
          <p:cNvSpPr>
            <a:spLocks noGrp="1"/>
          </p:cNvSpPr>
          <p:nvPr>
            <p:ph type="sldNum" sz="quarter" idx="10"/>
          </p:nvPr>
        </p:nvSpPr>
        <p:spPr/>
        <p:txBody>
          <a:bodyPr/>
          <a:lstStyle/>
          <a:p>
            <a:fld id="{98465654-92DF-402D-BE05-9743F2EF704A}" type="slidenum">
              <a:rPr lang="en-US" smtClean="0"/>
              <a:t>20</a:t>
            </a:fld>
            <a:endParaRPr lang="en-US"/>
          </a:p>
        </p:txBody>
      </p:sp>
    </p:spTree>
    <p:extLst>
      <p:ext uri="{BB962C8B-B14F-4D97-AF65-F5344CB8AC3E}">
        <p14:creationId xmlns:p14="http://schemas.microsoft.com/office/powerpoint/2010/main" val="223944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have trained 1732 providers</a:t>
            </a:r>
            <a:r>
              <a:rPr lang="en-US" baseline="0" dirty="0" smtClean="0"/>
              <a:t> as of August 15, 2014. The numbers in the update document are as of June 30, 2014.</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Of the providers trained, approximately 50% are child care centers, 40% are licensed homes and 10% are license-exempt caregivers.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34</a:t>
            </a:fld>
            <a:endParaRPr lang="en-US"/>
          </a:p>
        </p:txBody>
      </p:sp>
    </p:spTree>
    <p:extLst>
      <p:ext uri="{BB962C8B-B14F-4D97-AF65-F5344CB8AC3E}">
        <p14:creationId xmlns:p14="http://schemas.microsoft.com/office/powerpoint/2010/main" val="179805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have trained 1732 providers</a:t>
            </a:r>
            <a:r>
              <a:rPr lang="en-US" baseline="0" dirty="0" smtClean="0"/>
              <a:t> as of August 15, 2014. The numbers in the update document are as of June 30, 2014.</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Of the providers trained, approximately 50% are child care centers, 40% are licensed homes and 10% are license-exempt caregivers.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35</a:t>
            </a:fld>
            <a:endParaRPr lang="en-US"/>
          </a:p>
        </p:txBody>
      </p:sp>
    </p:spTree>
    <p:extLst>
      <p:ext uri="{BB962C8B-B14F-4D97-AF65-F5344CB8AC3E}">
        <p14:creationId xmlns:p14="http://schemas.microsoft.com/office/powerpoint/2010/main" val="179805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Again</a:t>
            </a:r>
            <a:r>
              <a:rPr lang="en-US" baseline="0" dirty="0" smtClean="0"/>
              <a:t> these are updated numbers as of August 15</a:t>
            </a:r>
            <a:r>
              <a:rPr lang="en-US" baseline="30000" dirty="0" smtClean="0"/>
              <a:t>th</a:t>
            </a:r>
            <a:r>
              <a:rPr lang="en-US" baseline="0" dirty="0" smtClean="0"/>
              <a:t>. </a:t>
            </a:r>
          </a:p>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large portion of providers continue to ask for help with ideas for structured physical activity or gardening. Many are also interested in serving meals family style. Coaches provide a variety of physical activity ideas culled from sources like Head Start Body Start, PE Central, and ideas from Jennifer </a:t>
            </a:r>
            <a:r>
              <a:rPr lang="en-US" sz="1200" kern="1200" dirty="0" err="1" smtClean="0">
                <a:solidFill>
                  <a:schemeClr val="tx1"/>
                </a:solidFill>
                <a:effectLst/>
                <a:latin typeface="+mn-lt"/>
                <a:ea typeface="+mn-ea"/>
                <a:cs typeface="+mn-cs"/>
              </a:rPr>
              <a:t>Romack's</a:t>
            </a:r>
            <a:r>
              <a:rPr lang="en-US" sz="1200" kern="1200" dirty="0" smtClean="0">
                <a:solidFill>
                  <a:schemeClr val="tx1"/>
                </a:solidFill>
                <a:effectLst/>
                <a:latin typeface="+mn-lt"/>
                <a:ea typeface="+mn-ea"/>
                <a:cs typeface="+mn-cs"/>
              </a:rPr>
              <a:t> "On the </a:t>
            </a:r>
            <a:r>
              <a:rPr lang="en-US" sz="1200" kern="1200" dirty="0" err="1" smtClean="0">
                <a:solidFill>
                  <a:schemeClr val="tx1"/>
                </a:solidFill>
                <a:effectLst/>
                <a:latin typeface="+mn-lt"/>
                <a:ea typeface="+mn-ea"/>
                <a:cs typeface="+mn-cs"/>
              </a:rPr>
              <a:t>mmMove</a:t>
            </a:r>
            <a:r>
              <a:rPr lang="en-US" sz="1200" kern="1200" dirty="0" smtClean="0">
                <a:solidFill>
                  <a:schemeClr val="tx1"/>
                </a:solidFill>
                <a:effectLst/>
                <a:latin typeface="+mn-lt"/>
                <a:ea typeface="+mn-ea"/>
                <a:cs typeface="+mn-cs"/>
              </a:rPr>
              <a:t>" program at Cal State University Northridge.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36</a:t>
            </a:fld>
            <a:endParaRPr lang="en-US"/>
          </a:p>
        </p:txBody>
      </p:sp>
    </p:spTree>
    <p:extLst>
      <p:ext uri="{BB962C8B-B14F-4D97-AF65-F5344CB8AC3E}">
        <p14:creationId xmlns:p14="http://schemas.microsoft.com/office/powerpoint/2010/main" val="270628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of June 2014, over 4,400 families have been reached directly through events providing fun activities for children and nutrition and physical activity information for parents. </a:t>
            </a:r>
          </a:p>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37</a:t>
            </a:fld>
            <a:endParaRPr lang="en-US"/>
          </a:p>
        </p:txBody>
      </p:sp>
    </p:spTree>
    <p:extLst>
      <p:ext uri="{BB962C8B-B14F-4D97-AF65-F5344CB8AC3E}">
        <p14:creationId xmlns:p14="http://schemas.microsoft.com/office/powerpoint/2010/main" val="283117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Child care workshops continued to be evaluated via pre/post questionnaires and satisfaction surveys. Follow-up coaching sessions were also evaluated utilizing coaching satisfaction surveys.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According</a:t>
            </a:r>
            <a:r>
              <a:rPr lang="en-US" baseline="0" dirty="0" smtClean="0"/>
              <a:t> to the Training Satisfaction Surveys, t</a:t>
            </a:r>
            <a:r>
              <a:rPr lang="en-US" dirty="0" smtClean="0"/>
              <a:t>he </a:t>
            </a:r>
            <a:r>
              <a:rPr lang="en-US" sz="1200" kern="1200" dirty="0" smtClean="0">
                <a:solidFill>
                  <a:schemeClr val="tx1"/>
                </a:solidFill>
                <a:effectLst/>
                <a:latin typeface="+mn-lt"/>
                <a:ea typeface="+mn-ea"/>
                <a:cs typeface="+mn-cs"/>
              </a:rPr>
              <a:t>majority of participants (approximately 99%) agree or strongly agree that the training provided helpful ideas, was informative, increased their knowledge, and left them planning new things to do with the children they serve.</a:t>
            </a:r>
          </a:p>
        </p:txBody>
      </p:sp>
      <p:sp>
        <p:nvSpPr>
          <p:cNvPr id="4" name="Slide Number Placeholder 3"/>
          <p:cNvSpPr>
            <a:spLocks noGrp="1"/>
          </p:cNvSpPr>
          <p:nvPr>
            <p:ph type="sldNum" sz="quarter" idx="10"/>
          </p:nvPr>
        </p:nvSpPr>
        <p:spPr/>
        <p:txBody>
          <a:bodyPr/>
          <a:lstStyle/>
          <a:p>
            <a:fld id="{137E3E6C-534F-4F1F-96A8-8C1C8425585C}" type="slidenum">
              <a:rPr lang="en-US" smtClean="0"/>
              <a:pPr/>
              <a:t>38</a:t>
            </a:fld>
            <a:endParaRPr lang="en-US"/>
          </a:p>
        </p:txBody>
      </p:sp>
    </p:spTree>
    <p:extLst>
      <p:ext uri="{BB962C8B-B14F-4D97-AF65-F5344CB8AC3E}">
        <p14:creationId xmlns:p14="http://schemas.microsoft.com/office/powerpoint/2010/main" val="398449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Overall, 99.2% rated the training as </a:t>
            </a:r>
            <a:r>
              <a:rPr lang="en-US" sz="1200" i="1" kern="1200" dirty="0" smtClean="0">
                <a:solidFill>
                  <a:schemeClr val="tx1"/>
                </a:solidFill>
                <a:effectLst/>
                <a:latin typeface="+mn-lt"/>
                <a:ea typeface="+mn-ea"/>
                <a:cs typeface="+mn-cs"/>
              </a:rPr>
              <a:t>good</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excellent</a:t>
            </a:r>
            <a:r>
              <a:rPr lang="en-US" sz="1200" kern="1200" dirty="0" smtClean="0">
                <a:solidFill>
                  <a:schemeClr val="tx1"/>
                </a:solidFill>
                <a:effectLst/>
                <a:latin typeface="+mn-lt"/>
                <a:ea typeface="+mn-ea"/>
                <a:cs typeface="+mn-cs"/>
              </a:rPr>
              <a:t>. Ratings were consistent across agencies and trainers. The comments were reviewed for the few negative responses received and indicated that the training was too basic and they wanted something more advanced. </a:t>
            </a:r>
          </a:p>
        </p:txBody>
      </p:sp>
      <p:sp>
        <p:nvSpPr>
          <p:cNvPr id="4" name="Slide Number Placeholder 3"/>
          <p:cNvSpPr>
            <a:spLocks noGrp="1"/>
          </p:cNvSpPr>
          <p:nvPr>
            <p:ph type="sldNum" sz="quarter" idx="10"/>
          </p:nvPr>
        </p:nvSpPr>
        <p:spPr/>
        <p:txBody>
          <a:bodyPr/>
          <a:lstStyle/>
          <a:p>
            <a:fld id="{137E3E6C-534F-4F1F-96A8-8C1C8425585C}" type="slidenum">
              <a:rPr lang="en-US" smtClean="0"/>
              <a:pPr/>
              <a:t>39</a:t>
            </a:fld>
            <a:endParaRPr lang="en-US"/>
          </a:p>
        </p:txBody>
      </p:sp>
    </p:spTree>
    <p:extLst>
      <p:ext uri="{BB962C8B-B14F-4D97-AF65-F5344CB8AC3E}">
        <p14:creationId xmlns:p14="http://schemas.microsoft.com/office/powerpoint/2010/main" val="272809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new things I plan to do are</a:t>
            </a:r>
            <a:r>
              <a:rPr lang="en-US" sz="1200" kern="1200" dirty="0" smtClean="0">
                <a:solidFill>
                  <a:schemeClr val="tx1"/>
                </a:solidFill>
                <a:effectLst/>
                <a:latin typeface="+mn-lt"/>
                <a:ea typeface="+mn-ea"/>
                <a:cs typeface="+mn-cs"/>
              </a:rPr>
              <a:t>: The most common responses to this are general such as “serve healthier food” or “do more physical activities”. Other frequent responses are to stop serving juice, start a garden, talk with parents about nutrition, serve food family style, and create healthy policies (especially healthy celebration policies).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Some new things I learned in this training are: </a:t>
            </a:r>
            <a:r>
              <a:rPr lang="en-US" sz="1200" kern="1200" dirty="0" smtClean="0">
                <a:solidFill>
                  <a:schemeClr val="tx1"/>
                </a:solidFill>
                <a:effectLst/>
                <a:latin typeface="+mn-lt"/>
                <a:ea typeface="+mn-ea"/>
                <a:cs typeface="+mn-cs"/>
              </a:rPr>
              <a:t>The most common response by far is how to read food labels. Other common responses are new physical activity ideas for children, how much physical activity children need, the importance of eating a variety of fruits and vegetables, and the fact that tap water is healthy.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was the best thing about this training? </a:t>
            </a:r>
            <a:r>
              <a:rPr lang="en-US" sz="1200" kern="1200" dirty="0" smtClean="0">
                <a:solidFill>
                  <a:schemeClr val="tx1"/>
                </a:solidFill>
                <a:effectLst/>
                <a:latin typeface="+mn-lt"/>
                <a:ea typeface="+mn-ea"/>
                <a:cs typeface="+mn-cs"/>
              </a:rPr>
              <a:t>The most common response was “everything”. Other frequent responses include learning how to read food labels and the opportunity to participate in physical activity. Less frequent responses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 the visuals, the opportunity to network, and the trainer.</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Participating ECE Professionals Said Was “The Best Thing” about Choose Health LA Child Care Workshops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encouragement to develop a successful child care”</a:t>
            </a:r>
          </a:p>
          <a:p>
            <a:r>
              <a:rPr lang="en-US" sz="1200" kern="1200" dirty="0" smtClean="0">
                <a:solidFill>
                  <a:schemeClr val="tx1"/>
                </a:solidFill>
                <a:effectLst/>
                <a:latin typeface="+mn-lt"/>
                <a:ea typeface="+mn-ea"/>
                <a:cs typeface="+mn-cs"/>
              </a:rPr>
              <a:t>“It was intimate and we could ask questions without being shy.”</a:t>
            </a:r>
          </a:p>
          <a:p>
            <a:r>
              <a:rPr lang="en-US" sz="1200" kern="1200" dirty="0" smtClean="0">
                <a:solidFill>
                  <a:schemeClr val="tx1"/>
                </a:solidFill>
                <a:effectLst/>
                <a:latin typeface="+mn-lt"/>
                <a:ea typeface="+mn-ea"/>
                <a:cs typeface="+mn-cs"/>
              </a:rPr>
              <a:t>“The dancing! I’ve never danced”</a:t>
            </a:r>
          </a:p>
          <a:p>
            <a:r>
              <a:rPr lang="en-US" sz="1200" kern="1200" dirty="0" smtClean="0">
                <a:solidFill>
                  <a:schemeClr val="tx1"/>
                </a:solidFill>
                <a:effectLst/>
                <a:latin typeface="+mn-lt"/>
                <a:ea typeface="+mn-ea"/>
                <a:cs typeface="+mn-cs"/>
              </a:rPr>
              <a:t>“Skills I can use at my day care”</a:t>
            </a:r>
          </a:p>
          <a:p>
            <a:r>
              <a:rPr lang="en-US" sz="1200" kern="1200" dirty="0" smtClean="0">
                <a:solidFill>
                  <a:schemeClr val="tx1"/>
                </a:solidFill>
                <a:effectLst/>
                <a:latin typeface="+mn-lt"/>
                <a:ea typeface="+mn-ea"/>
                <a:cs typeface="+mn-cs"/>
              </a:rPr>
              <a:t>“Ideas for physical activity”</a:t>
            </a:r>
          </a:p>
          <a:p>
            <a:r>
              <a:rPr lang="en-US" sz="1200" kern="1200" dirty="0" smtClean="0">
                <a:solidFill>
                  <a:schemeClr val="tx1"/>
                </a:solidFill>
                <a:effectLst/>
                <a:latin typeface="+mn-lt"/>
                <a:ea typeface="+mn-ea"/>
                <a:cs typeface="+mn-cs"/>
              </a:rPr>
              <a:t>“I loved everything!”</a:t>
            </a:r>
          </a:p>
          <a:p>
            <a:r>
              <a:rPr lang="en-US" sz="1200" kern="1200" dirty="0" smtClean="0">
                <a:solidFill>
                  <a:schemeClr val="tx1"/>
                </a:solidFill>
                <a:effectLst/>
                <a:latin typeface="+mn-lt"/>
                <a:ea typeface="+mn-ea"/>
                <a:cs typeface="+mn-cs"/>
              </a:rPr>
              <a:t> </a:t>
            </a:r>
          </a:p>
          <a:p>
            <a:r>
              <a:rPr lang="en-US" b="1" dirty="0" smtClean="0">
                <a:effectLst/>
              </a:rPr>
              <a:t>How could we improve this training? </a:t>
            </a:r>
            <a:r>
              <a:rPr lang="en-US" dirty="0" smtClean="0">
                <a:effectLst/>
              </a:rPr>
              <a:t>The most common response is that nothing needs to be changed. Some infrequent suggestions include providing this training to parents, helping with menu planning and specific recipes, and doing more activities. </a:t>
            </a:r>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40</a:t>
            </a:fld>
            <a:endParaRPr lang="en-US"/>
          </a:p>
        </p:txBody>
      </p:sp>
    </p:spTree>
    <p:extLst>
      <p:ext uri="{BB962C8B-B14F-4D97-AF65-F5344CB8AC3E}">
        <p14:creationId xmlns:p14="http://schemas.microsoft.com/office/powerpoint/2010/main" val="308601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41</a:t>
            </a:fld>
            <a:endParaRPr lang="en-US"/>
          </a:p>
        </p:txBody>
      </p:sp>
    </p:spTree>
    <p:extLst>
      <p:ext uri="{BB962C8B-B14F-4D97-AF65-F5344CB8AC3E}">
        <p14:creationId xmlns:p14="http://schemas.microsoft.com/office/powerpoint/2010/main" val="47592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D0D49-BD96-4B4A-95DC-8372C2DB78E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3892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42</a:t>
            </a:fld>
            <a:endParaRPr lang="en-US"/>
          </a:p>
        </p:txBody>
      </p:sp>
    </p:spTree>
    <p:extLst>
      <p:ext uri="{BB962C8B-B14F-4D97-AF65-F5344CB8AC3E}">
        <p14:creationId xmlns:p14="http://schemas.microsoft.com/office/powerpoint/2010/main" val="214145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half of the participants (52.5%) reported a need for more resources to make healthy changes at their child care site.  Out of those who reported a need for resources, 62.3% requested more equipment, 56.7% requested more printed materials, 22.6% requested more coaching sessions, and 17.0% requested other resources.  Less than half of participants (39.6%) reported that they would make changes to improve the coaching sessions. Of these participants, 50.0% requested more coaching sessions, 37.5% requested group sessions, 22.5% requested on-line or electronically based sessions, 22.5% requested a second coach to manage the children while the participant is being coached, 17.5% requested telephone sessions, 17.5% requested longer sessions, and 7.5% requested shorter sessions.  Five participants (16.7%) provided other recommendations, mostly more workshops.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7E3E6C-534F-4F1F-96A8-8C1C8425585C}" type="slidenum">
              <a:rPr lang="en-US" smtClean="0"/>
              <a:pPr/>
              <a:t>43</a:t>
            </a:fld>
            <a:endParaRPr lang="en-US"/>
          </a:p>
        </p:txBody>
      </p:sp>
    </p:spTree>
    <p:extLst>
      <p:ext uri="{BB962C8B-B14F-4D97-AF65-F5344CB8AC3E}">
        <p14:creationId xmlns:p14="http://schemas.microsoft.com/office/powerpoint/2010/main" val="250098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44</a:t>
            </a:fld>
            <a:endParaRPr lang="en-US"/>
          </a:p>
        </p:txBody>
      </p:sp>
    </p:spTree>
    <p:extLst>
      <p:ext uri="{BB962C8B-B14F-4D97-AF65-F5344CB8AC3E}">
        <p14:creationId xmlns:p14="http://schemas.microsoft.com/office/powerpoint/2010/main" val="2000294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License-exempt providers have the highest enrollment in CACFP compared to the other provider site types, while licensed center providers have the lowest enrollment. All together, about one quarter of provider respondents are enrolled in CACFP. </a:t>
            </a:r>
          </a:p>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46</a:t>
            </a:fld>
            <a:endParaRPr lang="en-US"/>
          </a:p>
        </p:txBody>
      </p:sp>
    </p:spTree>
    <p:extLst>
      <p:ext uri="{BB962C8B-B14F-4D97-AF65-F5344CB8AC3E}">
        <p14:creationId xmlns:p14="http://schemas.microsoft.com/office/powerpoint/2010/main" val="118063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r>
              <a:rPr lang="en-US" dirty="0" smtClean="0"/>
              <a:t>Additional points to make time</a:t>
            </a:r>
            <a:r>
              <a:rPr lang="en-US" baseline="0" dirty="0" smtClean="0"/>
              <a:t> permitting:</a:t>
            </a:r>
          </a:p>
          <a:p>
            <a:endParaRPr lang="en-US" baseline="0" dirty="0" smtClean="0"/>
          </a:p>
          <a:p>
            <a:pPr lvl="0"/>
            <a:r>
              <a:rPr lang="en-US" sz="1200" kern="1200" dirty="0" smtClean="0">
                <a:solidFill>
                  <a:schemeClr val="tx1"/>
                </a:solidFill>
                <a:effectLst/>
                <a:latin typeface="+mn-lt"/>
                <a:ea typeface="+mn-ea"/>
                <a:cs typeface="+mn-cs"/>
              </a:rPr>
              <a:t>The fourth Choose Health LA Child Care Advisory Committee Meeting was held on July 23, 2014. The meeting featured project implementation highlights, results from training and coaching satisfaction surveys, lessons learned and success stories from the field, and a discussion about problem solving around parent resistance to healthy policies.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recently received feedback from providers that when parents send children to school with unhealthy food (e.g. McDonald’s) and the providers inform parents that that food is not acceptable at the center, parents are unwilling to take the food from the child. We asked the group, “How can providers reduce parent resistance and gain support from parents regarding their health related </a:t>
            </a:r>
            <a:r>
              <a:rPr lang="en-US" sz="1200" kern="1200" smtClean="0">
                <a:solidFill>
                  <a:schemeClr val="tx1"/>
                </a:solidFill>
                <a:effectLst/>
                <a:latin typeface="+mn-lt"/>
                <a:ea typeface="+mn-ea"/>
                <a:cs typeface="+mn-cs"/>
              </a:rPr>
              <a:t>policies?”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Having and posting a food policy at the center is helpful to show that the policy is official. Educating parents about the policy at the beginning of the preschool year is also helpful to set expectations early 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Child Care sites may also put together a parent information sheet about the policies.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Child Care sites may also put together scripts for child care teachers to know what to say to parents when discussing healthy policies.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Presentation proposals have been submitted to a variety of upcoming conferences, including the CACFP Roundtable Conference (accepted), the Department of Public Health’s Health Education Practice Conference (pending), the Southern California Public Health Association (accepted) and the statewide Childhood Obesity Conference (pending). </a:t>
            </a:r>
          </a:p>
          <a:p>
            <a:endParaRPr lang="en-US" dirty="0"/>
          </a:p>
        </p:txBody>
      </p:sp>
      <p:sp>
        <p:nvSpPr>
          <p:cNvPr id="4" name="Slide Number Placeholder 3"/>
          <p:cNvSpPr>
            <a:spLocks noGrp="1"/>
          </p:cNvSpPr>
          <p:nvPr>
            <p:ph type="sldNum" sz="quarter" idx="10"/>
          </p:nvPr>
        </p:nvSpPr>
        <p:spPr/>
        <p:txBody>
          <a:bodyPr/>
          <a:lstStyle/>
          <a:p>
            <a:fld id="{137E3E6C-534F-4F1F-96A8-8C1C8425585C}" type="slidenum">
              <a:rPr lang="en-US" smtClean="0"/>
              <a:pPr/>
              <a:t>48</a:t>
            </a:fld>
            <a:endParaRPr lang="en-US"/>
          </a:p>
        </p:txBody>
      </p:sp>
    </p:spTree>
    <p:extLst>
      <p:ext uri="{BB962C8B-B14F-4D97-AF65-F5344CB8AC3E}">
        <p14:creationId xmlns:p14="http://schemas.microsoft.com/office/powerpoint/2010/main" val="75004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xfrm>
            <a:off x="3810000" y="514350"/>
            <a:ext cx="4572000" cy="2571750"/>
          </a:xfrm>
          <a:ln/>
        </p:spPr>
      </p:sp>
      <p:sp>
        <p:nvSpPr>
          <p:cNvPr id="28675" name="Notes Placeholder 2"/>
          <p:cNvSpPr>
            <a:spLocks noGrp="1"/>
          </p:cNvSpPr>
          <p:nvPr>
            <p:ph type="body" idx="1"/>
          </p:nvPr>
        </p:nvSpPr>
        <p:spPr>
          <a:ln/>
        </p:spPr>
        <p:txBody>
          <a:bodyPr/>
          <a:lstStyle/>
          <a:p>
            <a:pPr>
              <a:buFont typeface="Arial" pitchFamily="34" charset="0"/>
              <a:buChar char="•"/>
              <a:defRPr/>
            </a:pPr>
            <a:r>
              <a:rPr lang="en-US" dirty="0" smtClean="0"/>
              <a:t>Children are taking in a significant portion of their daily calories in child care – therefore child care settings present an opportune environment to establish health eating habits and attitudes early in life as a way to prevent obesity. </a:t>
            </a:r>
          </a:p>
          <a:p>
            <a:pPr>
              <a:buFont typeface="Arial" pitchFamily="34" charset="0"/>
              <a:buChar char="•"/>
              <a:defRPr/>
            </a:pPr>
            <a:endParaRPr lang="en-US" dirty="0" smtClean="0"/>
          </a:p>
          <a:p>
            <a:pPr>
              <a:buFont typeface="Arial" pitchFamily="34" charset="0"/>
              <a:buChar char="•"/>
              <a:defRPr/>
            </a:pPr>
            <a:r>
              <a:rPr lang="en-US" dirty="0" smtClean="0">
                <a:latin typeface="+mn-lt"/>
              </a:rPr>
              <a:t>The WIC Report noted that there is unanimous consent that child care providers need support, encouragement, resources and incentives to facilitate improving food, beverage and physical activity practices in all child care settings. </a:t>
            </a:r>
          </a:p>
          <a:p>
            <a:pPr>
              <a:buFont typeface="Arial" pitchFamily="34" charset="0"/>
              <a:buChar char="•"/>
              <a:defRPr/>
            </a:pPr>
            <a:r>
              <a:rPr lang="en-US" dirty="0" smtClean="0">
                <a:latin typeface="+mn-lt"/>
              </a:rPr>
              <a:t>Due to the de‐centralized system of child care in Los Angeles County, thousands of independent and unconnected caregivers, centers and programs, and the busy lives providers lead, multiple, overlapping strategies are critical to improve nutrition and activity  policies and practices in child care.</a:t>
            </a:r>
          </a:p>
          <a:p>
            <a:pPr>
              <a:buFont typeface="Arial" pitchFamily="34" charset="0"/>
              <a:buNone/>
              <a:defRPr/>
            </a:pPr>
            <a:endParaRPr lang="en-US" dirty="0" smtClean="0"/>
          </a:p>
          <a:p>
            <a:pPr>
              <a:buFont typeface="Arial" pitchFamily="34" charset="0"/>
              <a:buChar char="•"/>
              <a:defRPr/>
            </a:pPr>
            <a:r>
              <a:rPr lang="en-US" dirty="0" smtClean="0"/>
              <a:t>Over the past several years significant efforts have been made to improve nutrition and PA in child care environments that I’ll briefly share with you. </a:t>
            </a:r>
          </a:p>
          <a:p>
            <a:pPr>
              <a:buFont typeface="Arial" pitchFamily="34" charset="0"/>
              <a:buChar char="•"/>
              <a:defRPr/>
            </a:pPr>
            <a:endParaRPr lang="en-US" dirty="0" smtClean="0"/>
          </a:p>
          <a:p>
            <a:pPr>
              <a:buFont typeface="Arial" pitchFamily="34" charset="0"/>
              <a:buChar char="•"/>
              <a:defRPr/>
            </a:pPr>
            <a:endParaRPr 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pitchFamily="18" charset="0"/>
              </a:defRPr>
            </a:lvl1pPr>
            <a:lvl2pPr marL="729057" indent="-280406" defTabSz="906648" eaLnBrk="0" hangingPunct="0">
              <a:defRPr sz="2400">
                <a:solidFill>
                  <a:schemeClr val="tx1"/>
                </a:solidFill>
                <a:latin typeface="Times" pitchFamily="18" charset="0"/>
              </a:defRPr>
            </a:lvl2pPr>
            <a:lvl3pPr marL="1121626" indent="-224325" defTabSz="906648" eaLnBrk="0" hangingPunct="0">
              <a:defRPr sz="2400">
                <a:solidFill>
                  <a:schemeClr val="tx1"/>
                </a:solidFill>
                <a:latin typeface="Times" pitchFamily="18" charset="0"/>
              </a:defRPr>
            </a:lvl3pPr>
            <a:lvl4pPr marL="1570276" indent="-224325" defTabSz="906648" eaLnBrk="0" hangingPunct="0">
              <a:defRPr sz="2400">
                <a:solidFill>
                  <a:schemeClr val="tx1"/>
                </a:solidFill>
                <a:latin typeface="Times" pitchFamily="18" charset="0"/>
              </a:defRPr>
            </a:lvl4pPr>
            <a:lvl5pPr marL="2018927" indent="-224325" defTabSz="906648" eaLnBrk="0" hangingPunct="0">
              <a:defRPr sz="2400">
                <a:solidFill>
                  <a:schemeClr val="tx1"/>
                </a:solidFill>
                <a:latin typeface="Times" pitchFamily="18" charset="0"/>
              </a:defRPr>
            </a:lvl5pPr>
            <a:lvl6pPr marL="2467577" indent="-224325" defTabSz="906648" eaLnBrk="0" fontAlgn="base" hangingPunct="0">
              <a:spcBef>
                <a:spcPct val="0"/>
              </a:spcBef>
              <a:spcAft>
                <a:spcPct val="0"/>
              </a:spcAft>
              <a:defRPr sz="2400">
                <a:solidFill>
                  <a:schemeClr val="tx1"/>
                </a:solidFill>
                <a:latin typeface="Times" pitchFamily="18" charset="0"/>
              </a:defRPr>
            </a:lvl6pPr>
            <a:lvl7pPr marL="2916227" indent="-224325" defTabSz="906648" eaLnBrk="0" fontAlgn="base" hangingPunct="0">
              <a:spcBef>
                <a:spcPct val="0"/>
              </a:spcBef>
              <a:spcAft>
                <a:spcPct val="0"/>
              </a:spcAft>
              <a:defRPr sz="2400">
                <a:solidFill>
                  <a:schemeClr val="tx1"/>
                </a:solidFill>
                <a:latin typeface="Times" pitchFamily="18" charset="0"/>
              </a:defRPr>
            </a:lvl7pPr>
            <a:lvl8pPr marL="3364878" indent="-224325" defTabSz="906648" eaLnBrk="0" fontAlgn="base" hangingPunct="0">
              <a:spcBef>
                <a:spcPct val="0"/>
              </a:spcBef>
              <a:spcAft>
                <a:spcPct val="0"/>
              </a:spcAft>
              <a:defRPr sz="2400">
                <a:solidFill>
                  <a:schemeClr val="tx1"/>
                </a:solidFill>
                <a:latin typeface="Times" pitchFamily="18" charset="0"/>
              </a:defRPr>
            </a:lvl8pPr>
            <a:lvl9pPr marL="3813528" indent="-224325" defTabSz="906648" eaLnBrk="0" fontAlgn="base" hangingPunct="0">
              <a:spcBef>
                <a:spcPct val="0"/>
              </a:spcBef>
              <a:spcAft>
                <a:spcPct val="0"/>
              </a:spcAft>
              <a:defRPr sz="2400">
                <a:solidFill>
                  <a:schemeClr val="tx1"/>
                </a:solidFill>
                <a:latin typeface="Times" pitchFamily="18" charset="0"/>
              </a:defRPr>
            </a:lvl9pPr>
          </a:lstStyle>
          <a:p>
            <a:fld id="{32818FB7-D786-494F-8F96-13E381119CF6}" type="slidenum">
              <a:rPr lang="en-US" sz="1200">
                <a:solidFill>
                  <a:srgbClr val="000000"/>
                </a:solidFill>
              </a:rPr>
              <a:pPr/>
              <a:t>4</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0" y="514350"/>
            <a:ext cx="4572000" cy="2571750"/>
          </a:xfrm>
          <a:ln/>
        </p:spPr>
      </p:sp>
      <p:sp>
        <p:nvSpPr>
          <p:cNvPr id="28675" name="Notes Placeholder 2"/>
          <p:cNvSpPr>
            <a:spLocks noGrp="1"/>
          </p:cNvSpPr>
          <p:nvPr>
            <p:ph type="body" idx="1"/>
          </p:nvPr>
        </p:nvSpPr>
        <p:spPr>
          <a:noFill/>
          <a:ln/>
        </p:spPr>
        <p:txBody>
          <a:bodyPr>
            <a:normAutofit fontScale="92500"/>
          </a:bodyPr>
          <a:lstStyle/>
          <a:p>
            <a:endParaRPr lang="en-US" baseline="0" dirty="0" smtClean="0"/>
          </a:p>
        </p:txBody>
      </p:sp>
      <p:sp>
        <p:nvSpPr>
          <p:cNvPr id="4" name="Slide Number Placeholder 3"/>
          <p:cNvSpPr>
            <a:spLocks noGrp="1"/>
          </p:cNvSpPr>
          <p:nvPr>
            <p:ph type="sldNum" sz="quarter" idx="5"/>
          </p:nvPr>
        </p:nvSpPr>
        <p:spPr/>
        <p:txBody>
          <a:bodyPr/>
          <a:lstStyle/>
          <a:p>
            <a:pPr>
              <a:defRPr/>
            </a:pPr>
            <a:fld id="{807EB31E-9671-474B-A364-43E7EDE79860}"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0" y="514350"/>
            <a:ext cx="4572000" cy="2571750"/>
          </a:xfrm>
          <a:ln/>
        </p:spPr>
      </p:sp>
      <p:sp>
        <p:nvSpPr>
          <p:cNvPr id="28675" name="Notes Placeholder 2"/>
          <p:cNvSpPr>
            <a:spLocks noGrp="1"/>
          </p:cNvSpPr>
          <p:nvPr>
            <p:ph type="body" idx="1"/>
          </p:nvPr>
        </p:nvSpPr>
        <p:spPr>
          <a:noFill/>
          <a:ln/>
        </p:spPr>
        <p:txBody>
          <a:bodyPr>
            <a:normAutofit fontScale="92500"/>
          </a:bodyPr>
          <a:lstStyle/>
          <a:p>
            <a:endParaRPr lang="en-US" baseline="0" dirty="0" smtClean="0"/>
          </a:p>
        </p:txBody>
      </p:sp>
      <p:sp>
        <p:nvSpPr>
          <p:cNvPr id="4" name="Slide Number Placeholder 3"/>
          <p:cNvSpPr>
            <a:spLocks noGrp="1"/>
          </p:cNvSpPr>
          <p:nvPr>
            <p:ph type="sldNum" sz="quarter" idx="5"/>
          </p:nvPr>
        </p:nvSpPr>
        <p:spPr/>
        <p:txBody>
          <a:bodyPr/>
          <a:lstStyle/>
          <a:p>
            <a:pPr>
              <a:defRPr/>
            </a:pPr>
            <a:fld id="{807EB31E-9671-474B-A364-43E7EDE79860}"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0" y="514350"/>
            <a:ext cx="4572000" cy="2571750"/>
          </a:xfrm>
          <a:ln/>
        </p:spPr>
      </p:sp>
      <p:sp>
        <p:nvSpPr>
          <p:cNvPr id="28675" name="Notes Placeholder 2"/>
          <p:cNvSpPr>
            <a:spLocks noGrp="1"/>
          </p:cNvSpPr>
          <p:nvPr>
            <p:ph type="body" idx="1"/>
          </p:nvPr>
        </p:nvSpPr>
        <p:spPr>
          <a:noFill/>
          <a:ln/>
        </p:spPr>
        <p:txBody>
          <a:bodyPr>
            <a:normAutofit fontScale="92500"/>
          </a:bodyPr>
          <a:lstStyle/>
          <a:p>
            <a:pPr lvl="0" fontAlgn="t">
              <a:buFont typeface="Arial" pitchFamily="34" charset="0"/>
              <a:buNone/>
            </a:pPr>
            <a:r>
              <a:rPr lang="en-US" sz="1600" b="1" dirty="0"/>
              <a:t>AB 627</a:t>
            </a:r>
          </a:p>
          <a:p>
            <a:pPr lvl="0" fontAlgn="t">
              <a:buFont typeface="Arial" pitchFamily="34" charset="0"/>
              <a:buChar char="•"/>
            </a:pPr>
            <a:r>
              <a:rPr lang="en-US" sz="1600" dirty="0"/>
              <a:t>In 2009, AB 627 would have established basic nutrition and PA requirements as a condition of licensure. It was vetoed by Governor Schwarzenegger due to concerns about cost and feasibility of implementation by child care providers.</a:t>
            </a:r>
          </a:p>
          <a:p>
            <a:pPr lvl="0" fontAlgn="t">
              <a:buFont typeface="Arial" pitchFamily="34" charset="0"/>
              <a:buNone/>
            </a:pPr>
            <a:endParaRPr lang="en-US" sz="1600" dirty="0"/>
          </a:p>
          <a:p>
            <a:pPr lvl="0" fontAlgn="t">
              <a:buFont typeface="Arial" pitchFamily="34" charset="0"/>
              <a:buChar char="•"/>
            </a:pPr>
            <a:r>
              <a:rPr lang="en-US" sz="1600" dirty="0"/>
              <a:t>Would have required water to be available throughout the day, allowed only low-fat or non-fat milk to be served to children two years or older, and provided at least one serving of a vegetable at lunch or dinner, unless exempted in writing by a physician.</a:t>
            </a:r>
          </a:p>
          <a:p>
            <a:pPr lvl="0" fontAlgn="t">
              <a:buFont typeface="Arial" pitchFamily="34" charset="0"/>
              <a:buChar char="•"/>
            </a:pPr>
            <a:endParaRPr lang="en-US" sz="1600" dirty="0"/>
          </a:p>
          <a:p>
            <a:pPr lvl="0" fontAlgn="t">
              <a:buFont typeface="Arial" pitchFamily="34" charset="0"/>
              <a:buNone/>
            </a:pPr>
            <a:endParaRPr lang="en-US" sz="1600" dirty="0"/>
          </a:p>
          <a:p>
            <a:endParaRPr lang="en-US" baseline="0" dirty="0" smtClean="0"/>
          </a:p>
        </p:txBody>
      </p:sp>
      <p:sp>
        <p:nvSpPr>
          <p:cNvPr id="4" name="Slide Number Placeholder 3"/>
          <p:cNvSpPr>
            <a:spLocks noGrp="1"/>
          </p:cNvSpPr>
          <p:nvPr>
            <p:ph type="sldNum" sz="quarter" idx="5"/>
          </p:nvPr>
        </p:nvSpPr>
        <p:spPr/>
        <p:txBody>
          <a:bodyPr/>
          <a:lstStyle/>
          <a:p>
            <a:pPr>
              <a:defRPr/>
            </a:pPr>
            <a:fld id="{807EB31E-9671-474B-A364-43E7EDE79860}"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1588" y="514350"/>
            <a:ext cx="4572000" cy="2571750"/>
          </a:xfrm>
          <a:ln/>
        </p:spPr>
      </p:sp>
      <p:sp>
        <p:nvSpPr>
          <p:cNvPr id="139267" name="Notes Placeholder 2"/>
          <p:cNvSpPr>
            <a:spLocks noGrp="1"/>
          </p:cNvSpPr>
          <p:nvPr>
            <p:ph type="body" idx="1"/>
          </p:nvPr>
        </p:nvSpPr>
        <p:spPr>
          <a:noFill/>
        </p:spPr>
        <p:txBody>
          <a:bodyPr/>
          <a:lstStyle/>
          <a:p>
            <a:endParaRPr lang="en-US" altLang="en-US" smtClean="0"/>
          </a:p>
        </p:txBody>
      </p:sp>
      <p:sp>
        <p:nvSpPr>
          <p:cNvPr id="1392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6D76A0-750E-47DD-9BF2-F245A5AAABC8}" type="slidenum">
              <a:rPr lang="en-US" altLang="en-US">
                <a:solidFill>
                  <a:srgbClr val="000000"/>
                </a:solidFill>
              </a:rPr>
              <a:pPr eaLnBrk="1" hangingPunct="1">
                <a:spcBef>
                  <a:spcPct val="0"/>
                </a:spcBef>
              </a:pPr>
              <a:t>8</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3810000" y="514350"/>
            <a:ext cx="4572000" cy="2571750"/>
          </a:xfrm>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Curriculum will be tailored specifically for each type of provider in both English and Spanish</a:t>
            </a:r>
          </a:p>
          <a:p>
            <a:endParaRPr lang="en-US" dirty="0" smtClean="0"/>
          </a:p>
          <a:p>
            <a:pPr eaLnBrk="1" hangingPunct="1">
              <a:spcBef>
                <a:spcPct val="0"/>
              </a:spcBef>
            </a:pPr>
            <a:r>
              <a:rPr lang="en-US" dirty="0" smtClean="0"/>
              <a:t>Incorporation of parents via provider-parent meetings and workshops on healthy movement, food prep, etc.</a:t>
            </a:r>
          </a:p>
          <a:p>
            <a:endParaRPr lang="en-US" dirty="0" smtClean="0"/>
          </a:p>
          <a:p>
            <a:endParaRPr lang="en-US" dirty="0"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pitchFamily="18" charset="0"/>
              </a:defRPr>
            </a:lvl1pPr>
            <a:lvl2pPr marL="729057" indent="-280406" defTabSz="906648" eaLnBrk="0" hangingPunct="0">
              <a:defRPr sz="2400">
                <a:solidFill>
                  <a:schemeClr val="tx1"/>
                </a:solidFill>
                <a:latin typeface="Times" pitchFamily="18" charset="0"/>
              </a:defRPr>
            </a:lvl2pPr>
            <a:lvl3pPr marL="1121626" indent="-224325" defTabSz="906648" eaLnBrk="0" hangingPunct="0">
              <a:defRPr sz="2400">
                <a:solidFill>
                  <a:schemeClr val="tx1"/>
                </a:solidFill>
                <a:latin typeface="Times" pitchFamily="18" charset="0"/>
              </a:defRPr>
            </a:lvl3pPr>
            <a:lvl4pPr marL="1570276" indent="-224325" defTabSz="906648" eaLnBrk="0" hangingPunct="0">
              <a:defRPr sz="2400">
                <a:solidFill>
                  <a:schemeClr val="tx1"/>
                </a:solidFill>
                <a:latin typeface="Times" pitchFamily="18" charset="0"/>
              </a:defRPr>
            </a:lvl4pPr>
            <a:lvl5pPr marL="2018927" indent="-224325" defTabSz="906648" eaLnBrk="0" hangingPunct="0">
              <a:defRPr sz="2400">
                <a:solidFill>
                  <a:schemeClr val="tx1"/>
                </a:solidFill>
                <a:latin typeface="Times" pitchFamily="18" charset="0"/>
              </a:defRPr>
            </a:lvl5pPr>
            <a:lvl6pPr marL="2467577" indent="-224325" defTabSz="906648" eaLnBrk="0" fontAlgn="base" hangingPunct="0">
              <a:spcBef>
                <a:spcPct val="0"/>
              </a:spcBef>
              <a:spcAft>
                <a:spcPct val="0"/>
              </a:spcAft>
              <a:defRPr sz="2400">
                <a:solidFill>
                  <a:schemeClr val="tx1"/>
                </a:solidFill>
                <a:latin typeface="Times" pitchFamily="18" charset="0"/>
              </a:defRPr>
            </a:lvl6pPr>
            <a:lvl7pPr marL="2916227" indent="-224325" defTabSz="906648" eaLnBrk="0" fontAlgn="base" hangingPunct="0">
              <a:spcBef>
                <a:spcPct val="0"/>
              </a:spcBef>
              <a:spcAft>
                <a:spcPct val="0"/>
              </a:spcAft>
              <a:defRPr sz="2400">
                <a:solidFill>
                  <a:schemeClr val="tx1"/>
                </a:solidFill>
                <a:latin typeface="Times" pitchFamily="18" charset="0"/>
              </a:defRPr>
            </a:lvl7pPr>
            <a:lvl8pPr marL="3364878" indent="-224325" defTabSz="906648" eaLnBrk="0" fontAlgn="base" hangingPunct="0">
              <a:spcBef>
                <a:spcPct val="0"/>
              </a:spcBef>
              <a:spcAft>
                <a:spcPct val="0"/>
              </a:spcAft>
              <a:defRPr sz="2400">
                <a:solidFill>
                  <a:schemeClr val="tx1"/>
                </a:solidFill>
                <a:latin typeface="Times" pitchFamily="18" charset="0"/>
              </a:defRPr>
            </a:lvl8pPr>
            <a:lvl9pPr marL="3813528" indent="-224325" defTabSz="906648" eaLnBrk="0" fontAlgn="base" hangingPunct="0">
              <a:spcBef>
                <a:spcPct val="0"/>
              </a:spcBef>
              <a:spcAft>
                <a:spcPct val="0"/>
              </a:spcAft>
              <a:defRPr sz="2400">
                <a:solidFill>
                  <a:schemeClr val="tx1"/>
                </a:solidFill>
                <a:latin typeface="Times" pitchFamily="18" charset="0"/>
              </a:defRPr>
            </a:lvl9pPr>
          </a:lstStyle>
          <a:p>
            <a:fld id="{3D16D0D0-EDC7-46C7-992A-E0BF8F650F5F}" type="slidenum">
              <a:rPr lang="en-US" sz="1200">
                <a:solidFill>
                  <a:srgbClr val="000000"/>
                </a:solidFill>
              </a:rPr>
              <a:pPr/>
              <a:t>9</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3810000" y="514350"/>
            <a:ext cx="4572000" cy="2571750"/>
          </a:xfrm>
          <a:ln/>
        </p:spPr>
      </p:sp>
      <p:sp>
        <p:nvSpPr>
          <p:cNvPr id="28675" name="Notes Placeholder 2"/>
          <p:cNvSpPr>
            <a:spLocks noGrp="1"/>
          </p:cNvSpPr>
          <p:nvPr>
            <p:ph type="body" idx="1"/>
          </p:nvPr>
        </p:nvSpPr>
        <p:spPr>
          <a:ln/>
        </p:spPr>
        <p:txBody>
          <a:bodyPr/>
          <a:lstStyle/>
          <a:p>
            <a:pPr>
              <a:defRPr/>
            </a:pPr>
            <a:r>
              <a:rPr lang="en-US" dirty="0" smtClean="0">
                <a:effectLst>
                  <a:outerShdw blurRad="38100" dist="38100" dir="2700000" algn="tl">
                    <a:srgbClr val="000000">
                      <a:alpha val="43137"/>
                    </a:srgbClr>
                  </a:outerShdw>
                </a:effectLst>
              </a:rPr>
              <a:t>Above all we hope to</a:t>
            </a:r>
            <a:r>
              <a:rPr lang="en-US" dirty="0" smtClean="0">
                <a:latin typeface="+mn-lt"/>
              </a:rPr>
              <a:t> reduce prevalence of overweight and obesity among children in child care</a:t>
            </a:r>
          </a:p>
          <a:p>
            <a:pPr>
              <a:defRPr/>
            </a:pPr>
            <a:endParaRPr lang="en-US" dirty="0" smtClean="0">
              <a:effectLst>
                <a:outerShdw blurRad="38100" dist="38100" dir="2700000" algn="tl">
                  <a:srgbClr val="000000">
                    <a:alpha val="43137"/>
                  </a:srgbClr>
                </a:outerShdw>
              </a:effectLst>
            </a:endParaRPr>
          </a:p>
          <a:p>
            <a:pPr>
              <a:defRPr/>
            </a:pPr>
            <a:r>
              <a:rPr lang="en-US" dirty="0" smtClean="0">
                <a:effectLst>
                  <a:outerShdw blurRad="38100" dist="38100" dir="2700000" algn="tl">
                    <a:srgbClr val="000000">
                      <a:alpha val="43137"/>
                    </a:srgbClr>
                  </a:outerShdw>
                </a:effectLst>
              </a:rPr>
              <a:t>However, through implementation of the LA ROCCS Project SOW we anticipate accomplishing the outcomes described in the slide.</a:t>
            </a:r>
          </a:p>
          <a:p>
            <a:pPr>
              <a:defRPr/>
            </a:pPr>
            <a:endParaRPr lang="en-US" b="1" dirty="0" smtClean="0">
              <a:effectLst>
                <a:outerShdw blurRad="38100" dist="38100" dir="2700000" algn="tl">
                  <a:srgbClr val="000000">
                    <a:alpha val="43137"/>
                  </a:srgbClr>
                </a:outerShdw>
              </a:effectLst>
            </a:endParaRPr>
          </a:p>
          <a:p>
            <a:pPr>
              <a:defRPr/>
            </a:pPr>
            <a:r>
              <a:rPr lang="en-US" b="1" dirty="0" smtClean="0">
                <a:effectLst>
                  <a:outerShdw blurRad="38100" dist="38100" dir="2700000" algn="tl">
                    <a:srgbClr val="000000">
                      <a:alpha val="43137"/>
                    </a:srgbClr>
                  </a:outerShdw>
                </a:effectLst>
              </a:rPr>
              <a:t>Other Considerations</a:t>
            </a:r>
          </a:p>
          <a:p>
            <a:pPr>
              <a:defRPr/>
            </a:pPr>
            <a:r>
              <a:rPr lang="en-US" dirty="0" smtClean="0"/>
              <a:t>Project may inform future advocacy efforts such as:</a:t>
            </a:r>
          </a:p>
          <a:p>
            <a:pPr lvl="1">
              <a:buFont typeface="Arial" pitchFamily="34" charset="0"/>
              <a:buChar char="•"/>
              <a:defRPr/>
            </a:pPr>
            <a:r>
              <a:rPr lang="en-US" dirty="0" smtClean="0"/>
              <a:t> Enhanced licensing regulations with improved Nutrition and Physical Activity standards at the State level</a:t>
            </a:r>
          </a:p>
          <a:p>
            <a:pPr lvl="1">
              <a:buFont typeface="Arial" pitchFamily="34" charset="0"/>
              <a:buChar char="•"/>
              <a:defRPr/>
            </a:pPr>
            <a:r>
              <a:rPr lang="en-US" dirty="0" smtClean="0"/>
              <a:t> Ways to improve participation in the Child and Adult Care Food Program (CACFP)</a:t>
            </a:r>
          </a:p>
          <a:p>
            <a:pPr>
              <a:defRPr/>
            </a:pPr>
            <a:endParaRPr lang="en-US" dirty="0" smtClean="0"/>
          </a:p>
          <a:p>
            <a:pPr>
              <a:defRPr/>
            </a:pPr>
            <a:r>
              <a:rPr lang="en-US" dirty="0" smtClean="0"/>
              <a:t>While it is not in the current project budget we hope the outcome of this project will influence the development of state standards for nutrition and PA in child care. </a:t>
            </a:r>
          </a:p>
          <a:p>
            <a:pPr>
              <a:defRPr/>
            </a:pPr>
            <a:endParaRPr lang="en-US" dirty="0" smtClean="0"/>
          </a:p>
          <a:p>
            <a:pPr>
              <a:defRPr/>
            </a:pPr>
            <a:endParaRPr lang="en-US" dirty="0"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48" eaLnBrk="0" hangingPunct="0">
              <a:defRPr sz="2400">
                <a:solidFill>
                  <a:schemeClr val="tx1"/>
                </a:solidFill>
                <a:latin typeface="Times" pitchFamily="18" charset="0"/>
              </a:defRPr>
            </a:lvl1pPr>
            <a:lvl2pPr marL="729057" indent="-280406" defTabSz="906648" eaLnBrk="0" hangingPunct="0">
              <a:defRPr sz="2400">
                <a:solidFill>
                  <a:schemeClr val="tx1"/>
                </a:solidFill>
                <a:latin typeface="Times" pitchFamily="18" charset="0"/>
              </a:defRPr>
            </a:lvl2pPr>
            <a:lvl3pPr marL="1121626" indent="-224325" defTabSz="906648" eaLnBrk="0" hangingPunct="0">
              <a:defRPr sz="2400">
                <a:solidFill>
                  <a:schemeClr val="tx1"/>
                </a:solidFill>
                <a:latin typeface="Times" pitchFamily="18" charset="0"/>
              </a:defRPr>
            </a:lvl3pPr>
            <a:lvl4pPr marL="1570276" indent="-224325" defTabSz="906648" eaLnBrk="0" hangingPunct="0">
              <a:defRPr sz="2400">
                <a:solidFill>
                  <a:schemeClr val="tx1"/>
                </a:solidFill>
                <a:latin typeface="Times" pitchFamily="18" charset="0"/>
              </a:defRPr>
            </a:lvl4pPr>
            <a:lvl5pPr marL="2018927" indent="-224325" defTabSz="906648" eaLnBrk="0" hangingPunct="0">
              <a:defRPr sz="2400">
                <a:solidFill>
                  <a:schemeClr val="tx1"/>
                </a:solidFill>
                <a:latin typeface="Times" pitchFamily="18" charset="0"/>
              </a:defRPr>
            </a:lvl5pPr>
            <a:lvl6pPr marL="2467577" indent="-224325" defTabSz="906648" eaLnBrk="0" fontAlgn="base" hangingPunct="0">
              <a:spcBef>
                <a:spcPct val="0"/>
              </a:spcBef>
              <a:spcAft>
                <a:spcPct val="0"/>
              </a:spcAft>
              <a:defRPr sz="2400">
                <a:solidFill>
                  <a:schemeClr val="tx1"/>
                </a:solidFill>
                <a:latin typeface="Times" pitchFamily="18" charset="0"/>
              </a:defRPr>
            </a:lvl6pPr>
            <a:lvl7pPr marL="2916227" indent="-224325" defTabSz="906648" eaLnBrk="0" fontAlgn="base" hangingPunct="0">
              <a:spcBef>
                <a:spcPct val="0"/>
              </a:spcBef>
              <a:spcAft>
                <a:spcPct val="0"/>
              </a:spcAft>
              <a:defRPr sz="2400">
                <a:solidFill>
                  <a:schemeClr val="tx1"/>
                </a:solidFill>
                <a:latin typeface="Times" pitchFamily="18" charset="0"/>
              </a:defRPr>
            </a:lvl7pPr>
            <a:lvl8pPr marL="3364878" indent="-224325" defTabSz="906648" eaLnBrk="0" fontAlgn="base" hangingPunct="0">
              <a:spcBef>
                <a:spcPct val="0"/>
              </a:spcBef>
              <a:spcAft>
                <a:spcPct val="0"/>
              </a:spcAft>
              <a:defRPr sz="2400">
                <a:solidFill>
                  <a:schemeClr val="tx1"/>
                </a:solidFill>
                <a:latin typeface="Times" pitchFamily="18" charset="0"/>
              </a:defRPr>
            </a:lvl8pPr>
            <a:lvl9pPr marL="3813528" indent="-224325" defTabSz="906648" eaLnBrk="0" fontAlgn="base" hangingPunct="0">
              <a:spcBef>
                <a:spcPct val="0"/>
              </a:spcBef>
              <a:spcAft>
                <a:spcPct val="0"/>
              </a:spcAft>
              <a:defRPr sz="2400">
                <a:solidFill>
                  <a:schemeClr val="tx1"/>
                </a:solidFill>
                <a:latin typeface="Times" pitchFamily="18" charset="0"/>
              </a:defRPr>
            </a:lvl9pPr>
          </a:lstStyle>
          <a:p>
            <a:fld id="{C229F197-C0FD-40F6-A844-F174D0253884}" type="slidenum">
              <a:rPr lang="en-US" sz="1200">
                <a:solidFill>
                  <a:srgbClr val="000000"/>
                </a:solidFill>
              </a:rPr>
              <a:pPr/>
              <a:t>10</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F561EBEE-2F5A-49A4-A155-95C74D3D517B}" type="datetimeFigureOut">
              <a:rPr lang="en-US" smtClean="0"/>
              <a:pPr/>
              <a:t>10/22/2014</a:t>
            </a:fld>
            <a:endParaRPr lang="en-US" dirty="0"/>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dirty="0">
              <a:solidFill>
                <a:srgbClr val="D4D4D6"/>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7083320D-F7A6-4172-8412-B82152F2C421}" type="slidenum">
              <a:rPr lang="en-US" smtClean="0">
                <a:solidFill>
                  <a:srgbClr val="D4D4D6"/>
                </a:solidFill>
              </a:rPr>
              <a:pPr/>
              <a:t>‹#›</a:t>
            </a:fld>
            <a:endParaRPr lang="en-US" dirty="0">
              <a:solidFill>
                <a:srgbClr val="D4D4D6"/>
              </a:solidFill>
            </a:endParaRPr>
          </a:p>
        </p:txBody>
      </p:sp>
    </p:spTree>
    <p:extLst>
      <p:ext uri="{BB962C8B-B14F-4D97-AF65-F5344CB8AC3E}">
        <p14:creationId xmlns:p14="http://schemas.microsoft.com/office/powerpoint/2010/main" val="29700792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7083320D-F7A6-4172-8412-B82152F2C421}" type="slidenum">
              <a:rPr lang="en-US" smtClean="0"/>
              <a:pPr/>
              <a:t>‹#›</a:t>
            </a:fld>
            <a:endParaRPr lang="en-US" dirty="0"/>
          </a:p>
        </p:txBody>
      </p:sp>
    </p:spTree>
    <p:extLst>
      <p:ext uri="{BB962C8B-B14F-4D97-AF65-F5344CB8AC3E}">
        <p14:creationId xmlns:p14="http://schemas.microsoft.com/office/powerpoint/2010/main" val="177738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3"/>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5" name="Footer Placeholder 4"/>
          <p:cNvSpPr>
            <a:spLocks noGrp="1"/>
          </p:cNvSpPr>
          <p:nvPr>
            <p:ph type="ftr" sz="quarter" idx="11"/>
          </p:nvPr>
        </p:nvSpPr>
        <p:spPr>
          <a:xfrm>
            <a:off x="609603" y="6248210"/>
            <a:ext cx="7431311" cy="365125"/>
          </a:xfrm>
        </p:spPr>
        <p:txBody>
          <a:bodyPr/>
          <a:lstStyle/>
          <a:p>
            <a:endParaRPr lang="en-US" dirty="0">
              <a:solidFill>
                <a:srgbClr val="FFFFF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7083320D-F7A6-4172-8412-B82152F2C421}" type="slidenum">
              <a:rPr lang="en-US" smtClean="0"/>
              <a:pPr/>
              <a:t>‹#›</a:t>
            </a:fld>
            <a:endParaRPr lang="en-US" dirty="0"/>
          </a:p>
        </p:txBody>
      </p:sp>
    </p:spTree>
    <p:extLst>
      <p:ext uri="{BB962C8B-B14F-4D97-AF65-F5344CB8AC3E}">
        <p14:creationId xmlns:p14="http://schemas.microsoft.com/office/powerpoint/2010/main" val="3025142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083320D-F7A6-4172-8412-B82152F2C421}"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1970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7083320D-F7A6-4172-8412-B82152F2C42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10205188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10" name="Slide Number Placeholder 9"/>
          <p:cNvSpPr>
            <a:spLocks noGrp="1"/>
          </p:cNvSpPr>
          <p:nvPr>
            <p:ph type="sldNum" sz="quarter" idx="16"/>
          </p:nvPr>
        </p:nvSpPr>
        <p:spPr/>
        <p:txBody>
          <a:bodyPr rtlCol="0"/>
          <a:lstStyle/>
          <a:p>
            <a:fld id="{7083320D-F7A6-4172-8412-B82152F2C42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FFFFFF"/>
              </a:solidFill>
            </a:endParaRPr>
          </a:p>
        </p:txBody>
      </p:sp>
    </p:spTree>
    <p:extLst>
      <p:ext uri="{BB962C8B-B14F-4D97-AF65-F5344CB8AC3E}">
        <p14:creationId xmlns:p14="http://schemas.microsoft.com/office/powerpoint/2010/main" val="125655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12" name="Slide Number Placeholder 11"/>
          <p:cNvSpPr>
            <a:spLocks noGrp="1"/>
          </p:cNvSpPr>
          <p:nvPr>
            <p:ph type="sldNum" sz="quarter" idx="16"/>
          </p:nvPr>
        </p:nvSpPr>
        <p:spPr/>
        <p:txBody>
          <a:bodyPr rtlCol="0"/>
          <a:lstStyle/>
          <a:p>
            <a:fld id="{7083320D-F7A6-4172-8412-B82152F2C42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FFFFF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1884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083320D-F7A6-4172-8412-B82152F2C421}" type="slidenum">
              <a:rPr lang="en-US" smtClean="0"/>
              <a:pPr/>
              <a:t>‹#›</a:t>
            </a:fld>
            <a:endParaRPr lang="en-US" dirty="0"/>
          </a:p>
        </p:txBody>
      </p:sp>
    </p:spTree>
    <p:extLst>
      <p:ext uri="{BB962C8B-B14F-4D97-AF65-F5344CB8AC3E}">
        <p14:creationId xmlns:p14="http://schemas.microsoft.com/office/powerpoint/2010/main" val="138500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a:solidFill>
                <a:srgbClr val="FFFFF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083320D-F7A6-4172-8412-B82152F2C42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6068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6" name="Footer Placeholder 5"/>
          <p:cNvSpPr>
            <a:spLocks noGrp="1"/>
          </p:cNvSpPr>
          <p:nvPr>
            <p:ph type="ftr" sz="quarter" idx="11"/>
          </p:nvPr>
        </p:nvSpPr>
        <p:spPr/>
        <p:txBody>
          <a:body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083320D-F7A6-4172-8412-B82152F2C421}" type="slidenum">
              <a:rPr lang="en-US" smtClean="0"/>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5038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8331200" y="6248403"/>
            <a:ext cx="3556000" cy="365125"/>
          </a:xfrm>
        </p:spPr>
        <p:txBody>
          <a:bodyPr rtlCol="0"/>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7083320D-F7A6-4172-8412-B82152F2C421}" type="slidenum">
              <a:rPr lang="en-US" smtClean="0"/>
              <a:pPr/>
              <a:t>‹#›</a:t>
            </a:fld>
            <a:endParaRPr lang="en-US" dirty="0"/>
          </a:p>
        </p:txBody>
      </p:sp>
      <p:sp>
        <p:nvSpPr>
          <p:cNvPr id="14" name="Footer Placeholder 13"/>
          <p:cNvSpPr>
            <a:spLocks noGrp="1"/>
          </p:cNvSpPr>
          <p:nvPr>
            <p:ph type="ftr" sz="quarter" idx="12"/>
          </p:nvPr>
        </p:nvSpPr>
        <p:spPr>
          <a:xfrm>
            <a:off x="2133600" y="6248209"/>
            <a:ext cx="6096000" cy="365125"/>
          </a:xfrm>
        </p:spPr>
        <p:txBody>
          <a:bodyPr rtlCol="0"/>
          <a:lstStyle/>
          <a:p>
            <a:endParaRPr lang="en-US" dirty="0">
              <a:solidFill>
                <a:srgbClr val="FFFFF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69208704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561EBEE-2F5A-49A4-A155-95C74D3D517B}" type="datetimeFigureOut">
              <a:rPr lang="en-US" smtClean="0">
                <a:solidFill>
                  <a:srgbClr val="FFFFFF"/>
                </a:solidFill>
              </a:rPr>
              <a:pPr/>
              <a:t>10/22/2014</a:t>
            </a:fld>
            <a:endParaRPr lang="en-US" dirty="0">
              <a:solidFill>
                <a:srgbClr val="FFFFFF"/>
              </a:solidFill>
            </a:endParaRPr>
          </a:p>
        </p:txBody>
      </p:sp>
      <p:sp>
        <p:nvSpPr>
          <p:cNvPr id="3" name="Footer Placeholder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FFFFF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083320D-F7A6-4172-8412-B82152F2C421}" type="slidenum">
              <a:rPr lang="en-US" smtClean="0"/>
              <a:pPr/>
              <a:t>‹#›</a:t>
            </a:fld>
            <a:endParaRPr lang="en-US" dirty="0"/>
          </a:p>
        </p:txBody>
      </p:sp>
    </p:spTree>
    <p:extLst>
      <p:ext uri="{BB962C8B-B14F-4D97-AF65-F5344CB8AC3E}">
        <p14:creationId xmlns:p14="http://schemas.microsoft.com/office/powerpoint/2010/main" val="17514828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5.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6.jpg"/><Relationship Id="rId7" Type="http://schemas.openxmlformats.org/officeDocument/2006/relationships/image" Target="../media/image38.jp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8.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jscully@ph.lacounty.gov" TargetMode="External"/><Relationship Id="rId1" Type="http://schemas.openxmlformats.org/officeDocument/2006/relationships/slideLayout" Target="../slideLayouts/slideLayout2.xml"/><Relationship Id="rId6" Type="http://schemas.openxmlformats.org/officeDocument/2006/relationships/hyperlink" Target="mailto:nicola@cfpa.net"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jpeg"/><Relationship Id="rId4" Type="http://schemas.openxmlformats.org/officeDocument/2006/relationships/diagramLayout" Target="../diagrams/layout2.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scully\Desktop\my_docs\First 5 Funded Projects\LA ROCCS\Logos - DPH_First 5_CHLA CC\ChooseHealthLA-Child-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399"/>
            <a:ext cx="6172196" cy="39048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scully\Desktop\my_docs\First 5 Funded Projects\LA ROCCS\Logos - DPH_First 5_CHLA CC\Public 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385183"/>
            <a:ext cx="3030741" cy="1088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4191000"/>
            <a:ext cx="6172196" cy="1200329"/>
          </a:xfrm>
          <a:prstGeom prst="rect">
            <a:avLst/>
          </a:prstGeom>
          <a:noFill/>
        </p:spPr>
        <p:txBody>
          <a:bodyPr wrap="square" rtlCol="0">
            <a:spAutoFit/>
          </a:bodyPr>
          <a:lstStyle/>
          <a:p>
            <a:pPr algn="ctr"/>
            <a:r>
              <a:rPr lang="en-US" sz="3600" b="1" dirty="0" smtClean="0">
                <a:latin typeface="Calibri" panose="020F0502020204030204" pitchFamily="34" charset="0"/>
              </a:rPr>
              <a:t>CACFP Roundtable Conference</a:t>
            </a:r>
          </a:p>
          <a:p>
            <a:pPr algn="ctr"/>
            <a:r>
              <a:rPr lang="en-US" sz="3600" b="1" dirty="0" smtClean="0">
                <a:latin typeface="Calibri" panose="020F0502020204030204" pitchFamily="34" charset="0"/>
              </a:rPr>
              <a:t>October 29, 2014</a:t>
            </a:r>
            <a:endParaRPr lang="en-US" sz="3600" b="1" dirty="0">
              <a:latin typeface="Calibri" panose="020F0502020204030204" pitchFamily="34" charset="0"/>
            </a:endParaRPr>
          </a:p>
        </p:txBody>
      </p:sp>
      <p:pic>
        <p:nvPicPr>
          <p:cNvPr id="3" name="Picture 2" descr="C:\Users\jscully\AppData\Local\Microsoft\Windows\Temporary Internet Files\Content.Outlook\JJWZA7IL\CFP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628" y="5370423"/>
            <a:ext cx="2697372" cy="116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2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4400" y="381007"/>
            <a:ext cx="10058400" cy="646113"/>
          </a:xfrm>
          <a:prstGeom prst="rect">
            <a:avLst/>
          </a:prstGeom>
          <a:noFill/>
        </p:spPr>
        <p:txBody>
          <a:bodyPr>
            <a:spAutoFit/>
          </a:bodyPr>
          <a:lstStyle/>
          <a:p>
            <a:pPr fontAlgn="auto">
              <a:spcBef>
                <a:spcPts val="0"/>
              </a:spcBef>
              <a:spcAft>
                <a:spcPts val="0"/>
              </a:spcAft>
              <a:defRPr/>
            </a:pPr>
            <a:r>
              <a:rPr lang="en-US" sz="3600" dirty="0">
                <a:solidFill>
                  <a:srgbClr val="00B050"/>
                </a:solidFill>
                <a:latin typeface="Calibri"/>
              </a:rPr>
              <a:t>What We Hope to Accomplish</a:t>
            </a:r>
          </a:p>
        </p:txBody>
      </p:sp>
      <p:sp>
        <p:nvSpPr>
          <p:cNvPr id="128005" name="TextBox 17"/>
          <p:cNvSpPr txBox="1">
            <a:spLocks noChangeArrowheads="1"/>
          </p:cNvSpPr>
          <p:nvPr/>
        </p:nvSpPr>
        <p:spPr bwMode="auto">
          <a:xfrm>
            <a:off x="304801" y="1565117"/>
            <a:ext cx="1154006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457200" indent="-457200" eaLnBrk="1" hangingPunct="1">
              <a:spcAft>
                <a:spcPts val="600"/>
              </a:spcAft>
              <a:buClr>
                <a:schemeClr val="accent2">
                  <a:lumMod val="75000"/>
                </a:schemeClr>
              </a:buClr>
              <a:buFont typeface="Wingdings" panose="05000000000000000000" pitchFamily="2" charset="2"/>
              <a:buChar char="q"/>
            </a:pPr>
            <a:r>
              <a:rPr lang="en-US" altLang="zh-TW" sz="2800" dirty="0" smtClean="0">
                <a:solidFill>
                  <a:srgbClr val="000000"/>
                </a:solidFill>
                <a:latin typeface="Calibri" pitchFamily="34" charset="0"/>
                <a:cs typeface="Times New Roman" pitchFamily="18" charset="0"/>
              </a:rPr>
              <a:t>Reduced </a:t>
            </a:r>
            <a:r>
              <a:rPr lang="en-US" altLang="zh-TW" sz="2800" dirty="0">
                <a:solidFill>
                  <a:srgbClr val="000000"/>
                </a:solidFill>
                <a:latin typeface="Calibri" pitchFamily="34" charset="0"/>
                <a:cs typeface="Times New Roman" pitchFamily="18" charset="0"/>
              </a:rPr>
              <a:t>prevalence of overweight and obesity among children in child </a:t>
            </a:r>
            <a:r>
              <a:rPr lang="en-US" altLang="zh-TW" sz="2800" dirty="0" smtClean="0">
                <a:solidFill>
                  <a:srgbClr val="000000"/>
                </a:solidFill>
                <a:latin typeface="Calibri" pitchFamily="34" charset="0"/>
                <a:cs typeface="Times New Roman" pitchFamily="18" charset="0"/>
              </a:rPr>
              <a:t>care.</a:t>
            </a:r>
            <a:endParaRPr lang="en-US" altLang="zh-TW" sz="2800" dirty="0">
              <a:solidFill>
                <a:srgbClr val="000000"/>
              </a:solidFill>
              <a:latin typeface="Calibri" pitchFamily="34" charset="0"/>
              <a:cs typeface="Times New Roman" pitchFamily="18" charset="0"/>
            </a:endParaRPr>
          </a:p>
          <a:p>
            <a:pPr marL="457200" indent="-457200" eaLnBrk="1" hangingPunct="1">
              <a:spcAft>
                <a:spcPts val="600"/>
              </a:spcAft>
              <a:buClr>
                <a:schemeClr val="accent2">
                  <a:lumMod val="75000"/>
                </a:schemeClr>
              </a:buClr>
              <a:buFont typeface="Wingdings" panose="05000000000000000000" pitchFamily="2" charset="2"/>
              <a:buChar char="q"/>
            </a:pPr>
            <a:r>
              <a:rPr lang="en-US" altLang="zh-TW" sz="2800" dirty="0" smtClean="0">
                <a:solidFill>
                  <a:srgbClr val="000000"/>
                </a:solidFill>
                <a:latin typeface="Calibri" pitchFamily="34" charset="0"/>
                <a:cs typeface="Times New Roman" pitchFamily="18" charset="0"/>
              </a:rPr>
              <a:t>Improved </a:t>
            </a:r>
            <a:r>
              <a:rPr lang="en-US" altLang="zh-TW" sz="2800" dirty="0">
                <a:solidFill>
                  <a:srgbClr val="000000"/>
                </a:solidFill>
                <a:latin typeface="Calibri" pitchFamily="34" charset="0"/>
                <a:cs typeface="Times New Roman" pitchFamily="18" charset="0"/>
              </a:rPr>
              <a:t>nutrition and PA practices in child care</a:t>
            </a:r>
            <a:r>
              <a:rPr lang="en-US" altLang="zh-TW" sz="2800" dirty="0" smtClean="0">
                <a:solidFill>
                  <a:srgbClr val="000000"/>
                </a:solidFill>
                <a:latin typeface="Calibri" pitchFamily="34" charset="0"/>
                <a:cs typeface="Times New Roman" pitchFamily="18" charset="0"/>
              </a:rPr>
              <a:t>.</a:t>
            </a:r>
            <a:endParaRPr lang="en-US" altLang="zh-TW" sz="2800" dirty="0">
              <a:solidFill>
                <a:srgbClr val="000000"/>
              </a:solidFill>
              <a:latin typeface="Calibri" pitchFamily="34" charset="0"/>
              <a:cs typeface="Times New Roman" pitchFamily="18" charset="0"/>
            </a:endParaRPr>
          </a:p>
          <a:p>
            <a:pPr marL="457200" indent="-457200">
              <a:spcAft>
                <a:spcPts val="600"/>
              </a:spcAft>
              <a:buClr>
                <a:schemeClr val="accent2">
                  <a:lumMod val="75000"/>
                </a:schemeClr>
              </a:buClr>
              <a:buFont typeface="Wingdings" panose="05000000000000000000" pitchFamily="2" charset="2"/>
              <a:buChar char="q"/>
            </a:pPr>
            <a:r>
              <a:rPr lang="en-US" altLang="zh-TW" sz="2800" dirty="0" smtClean="0">
                <a:solidFill>
                  <a:srgbClr val="000000"/>
                </a:solidFill>
                <a:latin typeface="Calibri" pitchFamily="34" charset="0"/>
                <a:cs typeface="Times New Roman" pitchFamily="18" charset="0"/>
              </a:rPr>
              <a:t>Creation </a:t>
            </a:r>
            <a:r>
              <a:rPr lang="en-US" altLang="zh-TW" sz="2800" dirty="0">
                <a:solidFill>
                  <a:srgbClr val="000000"/>
                </a:solidFill>
                <a:latin typeface="Calibri" pitchFamily="34" charset="0"/>
                <a:cs typeface="Times New Roman" pitchFamily="18" charset="0"/>
              </a:rPr>
              <a:t>and adoption of nutrition and PA policies in child care</a:t>
            </a:r>
            <a:r>
              <a:rPr lang="en-US" altLang="zh-TW" sz="2800" dirty="0" smtClean="0">
                <a:solidFill>
                  <a:srgbClr val="000000"/>
                </a:solidFill>
                <a:latin typeface="Calibri" pitchFamily="34" charset="0"/>
                <a:cs typeface="Times New Roman" pitchFamily="18" charset="0"/>
              </a:rPr>
              <a:t>.</a:t>
            </a:r>
            <a:endParaRPr lang="en-US" altLang="zh-TW" sz="2800" dirty="0">
              <a:solidFill>
                <a:srgbClr val="000000"/>
              </a:solidFill>
              <a:latin typeface="Calibri" pitchFamily="34" charset="0"/>
            </a:endParaRPr>
          </a:p>
          <a:p>
            <a:pPr marL="457200" indent="-457200">
              <a:spcAft>
                <a:spcPts val="600"/>
              </a:spcAft>
              <a:buClr>
                <a:schemeClr val="accent2">
                  <a:lumMod val="75000"/>
                </a:schemeClr>
              </a:buClr>
              <a:buFont typeface="Wingdings" panose="05000000000000000000" pitchFamily="2" charset="2"/>
              <a:buChar char="q"/>
            </a:pPr>
            <a:r>
              <a:rPr lang="en-US" altLang="zh-TW" sz="2800" dirty="0" smtClean="0">
                <a:solidFill>
                  <a:srgbClr val="000000"/>
                </a:solidFill>
                <a:latin typeface="Calibri" pitchFamily="34" charset="0"/>
              </a:rPr>
              <a:t>Providers </a:t>
            </a:r>
            <a:r>
              <a:rPr lang="en-US" altLang="zh-TW" sz="2800" dirty="0">
                <a:solidFill>
                  <a:srgbClr val="000000"/>
                </a:solidFill>
                <a:latin typeface="Calibri" pitchFamily="34" charset="0"/>
              </a:rPr>
              <a:t>communicate nutrition and PA policies with parents via newsletters or other venues. </a:t>
            </a:r>
          </a:p>
          <a:p>
            <a:pPr marL="457200" indent="-457200">
              <a:spcAft>
                <a:spcPts val="600"/>
              </a:spcAft>
              <a:buClr>
                <a:schemeClr val="accent2">
                  <a:lumMod val="75000"/>
                </a:schemeClr>
              </a:buClr>
              <a:buFont typeface="Wingdings" panose="05000000000000000000" pitchFamily="2" charset="2"/>
              <a:buChar char="q"/>
            </a:pPr>
            <a:r>
              <a:rPr lang="en-US" altLang="zh-TW" sz="2800" dirty="0" smtClean="0">
                <a:solidFill>
                  <a:srgbClr val="000000"/>
                </a:solidFill>
                <a:latin typeface="Calibri" pitchFamily="34" charset="0"/>
              </a:rPr>
              <a:t>Identified barriers </a:t>
            </a:r>
            <a:r>
              <a:rPr lang="en-US" altLang="zh-TW" sz="2800" dirty="0">
                <a:solidFill>
                  <a:srgbClr val="000000"/>
                </a:solidFill>
                <a:latin typeface="Calibri" pitchFamily="34" charset="0"/>
              </a:rPr>
              <a:t>and concerns that child care providers face in efforts to promote good nutrition and active play</a:t>
            </a:r>
            <a:r>
              <a:rPr lang="en-US" altLang="zh-TW" sz="2800" dirty="0" smtClean="0">
                <a:solidFill>
                  <a:srgbClr val="000000"/>
                </a:solidFill>
                <a:latin typeface="Calibri" pitchFamily="34" charset="0"/>
              </a:rPr>
              <a:t>.</a:t>
            </a:r>
            <a:endParaRPr lang="en-US" altLang="zh-TW" sz="2800" dirty="0">
              <a:solidFill>
                <a:srgbClr val="000000"/>
              </a:solidFill>
              <a:latin typeface="Calibri" pitchFamily="34" charset="0"/>
            </a:endParaRPr>
          </a:p>
          <a:p>
            <a:pPr marL="457200" indent="-457200">
              <a:spcAft>
                <a:spcPts val="600"/>
              </a:spcAft>
              <a:buClr>
                <a:schemeClr val="accent2">
                  <a:lumMod val="75000"/>
                </a:schemeClr>
              </a:buClr>
              <a:buFont typeface="Wingdings" panose="05000000000000000000" pitchFamily="2" charset="2"/>
              <a:buChar char="q"/>
            </a:pPr>
            <a:r>
              <a:rPr lang="en-US" altLang="zh-TW" sz="2800" dirty="0" smtClean="0">
                <a:solidFill>
                  <a:srgbClr val="000000"/>
                </a:solidFill>
                <a:latin typeface="Calibri" pitchFamily="34" charset="0"/>
              </a:rPr>
              <a:t>Promotion and the benefits of participation in CACFP.</a:t>
            </a:r>
          </a:p>
          <a:p>
            <a:pPr marL="285750" indent="-285750" eaLnBrk="1" hangingPunct="1">
              <a:buClr>
                <a:schemeClr val="accent2">
                  <a:lumMod val="75000"/>
                </a:schemeClr>
              </a:buClr>
              <a:buFont typeface="Wingdings" panose="05000000000000000000" pitchFamily="2" charset="2"/>
              <a:buChar char="q"/>
            </a:pPr>
            <a:endParaRPr lang="en-US" sz="1800" dirty="0">
              <a:solidFill>
                <a:srgbClr val="000000"/>
              </a:solidFill>
              <a:latin typeface="Calibri" pitchFamily="34" charset="0"/>
            </a:endParaRPr>
          </a:p>
        </p:txBody>
      </p:sp>
      <p:grpSp>
        <p:nvGrpSpPr>
          <p:cNvPr id="4" name="Group 3"/>
          <p:cNvGrpSpPr/>
          <p:nvPr/>
        </p:nvGrpSpPr>
        <p:grpSpPr>
          <a:xfrm>
            <a:off x="8466461" y="6135336"/>
            <a:ext cx="3439608" cy="626706"/>
            <a:chOff x="5247192" y="6042724"/>
            <a:chExt cx="3439608" cy="626706"/>
          </a:xfrm>
        </p:grpSpPr>
        <p:pic>
          <p:nvPicPr>
            <p:cNvPr id="5" name="Picture 4"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12689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4400" y="381007"/>
            <a:ext cx="10058400" cy="646331"/>
          </a:xfrm>
          <a:prstGeom prst="rect">
            <a:avLst/>
          </a:prstGeom>
          <a:noFill/>
        </p:spPr>
        <p:txBody>
          <a:bodyPr>
            <a:spAutoFit/>
          </a:bodyPr>
          <a:lstStyle/>
          <a:p>
            <a:r>
              <a:rPr lang="en-US" sz="3600" dirty="0">
                <a:solidFill>
                  <a:srgbClr val="00B050"/>
                </a:solidFill>
                <a:latin typeface="Calibri" panose="020F0502020204030204" pitchFamily="34" charset="0"/>
              </a:rPr>
              <a:t>Curriculum for Child Care Providers</a:t>
            </a:r>
          </a:p>
        </p:txBody>
      </p:sp>
      <p:grpSp>
        <p:nvGrpSpPr>
          <p:cNvPr id="4" name="Group 3"/>
          <p:cNvGrpSpPr/>
          <p:nvPr/>
        </p:nvGrpSpPr>
        <p:grpSpPr>
          <a:xfrm>
            <a:off x="8466461" y="6135336"/>
            <a:ext cx="3439608" cy="626706"/>
            <a:chOff x="5247192" y="6042724"/>
            <a:chExt cx="3439608" cy="626706"/>
          </a:xfrm>
        </p:grpSpPr>
        <p:pic>
          <p:nvPicPr>
            <p:cNvPr id="5" name="Picture 4"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536" y="1524000"/>
            <a:ext cx="6383337"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85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838200" y="239274"/>
            <a:ext cx="10710672" cy="967739"/>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838203" y="1434087"/>
            <a:ext cx="10712196" cy="967739"/>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838203" y="2628906"/>
            <a:ext cx="10712196" cy="967739"/>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838203" y="3823721"/>
            <a:ext cx="10712196" cy="969263"/>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838203" y="5018532"/>
            <a:ext cx="10712196" cy="967740"/>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txBox="1"/>
          <p:nvPr/>
        </p:nvSpPr>
        <p:spPr>
          <a:xfrm>
            <a:off x="916939" y="0"/>
            <a:ext cx="7929880" cy="5979160"/>
          </a:xfrm>
          <a:prstGeom prst="rect">
            <a:avLst/>
          </a:prstGeom>
        </p:spPr>
        <p:txBody>
          <a:bodyPr vert="horz" wrap="square" lIns="0" tIns="0" rIns="0" bIns="0" rtlCol="0">
            <a:noAutofit/>
          </a:bodyPr>
          <a:lstStyle/>
          <a:p>
            <a:pPr marL="12700" marR="2399665">
              <a:lnSpc>
                <a:spcPct val="130700"/>
              </a:lnSpc>
            </a:pPr>
            <a:r>
              <a:rPr sz="6000" dirty="0" smtClean="0">
                <a:latin typeface="Lao UI"/>
                <a:cs typeface="Lao UI"/>
              </a:rPr>
              <a:t>Breast</a:t>
            </a:r>
            <a:r>
              <a:rPr sz="6000" spc="-25" dirty="0" smtClean="0">
                <a:latin typeface="Lao UI"/>
                <a:cs typeface="Lao UI"/>
              </a:rPr>
              <a:t>f</a:t>
            </a:r>
            <a:r>
              <a:rPr sz="6000" spc="0" dirty="0" smtClean="0">
                <a:latin typeface="Lao UI"/>
                <a:cs typeface="Lao UI"/>
              </a:rPr>
              <a:t>ee</a:t>
            </a:r>
            <a:r>
              <a:rPr sz="6000" spc="-20" dirty="0" smtClean="0">
                <a:latin typeface="Lao UI"/>
                <a:cs typeface="Lao UI"/>
              </a:rPr>
              <a:t>d</a:t>
            </a:r>
            <a:r>
              <a:rPr sz="6000" spc="0" dirty="0" smtClean="0">
                <a:latin typeface="Lao UI"/>
                <a:cs typeface="Lao UI"/>
              </a:rPr>
              <a:t>ing Food </a:t>
            </a:r>
            <a:r>
              <a:rPr sz="6000" spc="-60" dirty="0" smtClean="0">
                <a:latin typeface="Lao UI"/>
                <a:cs typeface="Lao UI"/>
              </a:rPr>
              <a:t>a</a:t>
            </a:r>
            <a:r>
              <a:rPr sz="6000" spc="0" dirty="0" smtClean="0">
                <a:latin typeface="Lao UI"/>
                <a:cs typeface="Lao UI"/>
              </a:rPr>
              <a:t>nd Drin</a:t>
            </a:r>
            <a:r>
              <a:rPr sz="6000" spc="10" dirty="0" smtClean="0">
                <a:latin typeface="Lao UI"/>
                <a:cs typeface="Lao UI"/>
              </a:rPr>
              <a:t>k</a:t>
            </a:r>
            <a:r>
              <a:rPr sz="6000" spc="0" dirty="0" smtClean="0">
                <a:latin typeface="Lao UI"/>
                <a:cs typeface="Lao UI"/>
              </a:rPr>
              <a:t>s Physical</a:t>
            </a:r>
            <a:r>
              <a:rPr sz="6000" spc="-5" dirty="0" smtClean="0">
                <a:latin typeface="Lao UI"/>
                <a:cs typeface="Lao UI"/>
              </a:rPr>
              <a:t> </a:t>
            </a:r>
            <a:r>
              <a:rPr sz="6000" spc="0" dirty="0" smtClean="0">
                <a:latin typeface="Lao UI"/>
                <a:cs typeface="Lao UI"/>
              </a:rPr>
              <a:t>Activity </a:t>
            </a:r>
            <a:r>
              <a:rPr sz="6000" spc="-30" dirty="0" smtClean="0">
                <a:latin typeface="Lao UI"/>
                <a:cs typeface="Lao UI"/>
              </a:rPr>
              <a:t>Screen Time</a:t>
            </a:r>
            <a:endParaRPr sz="6000">
              <a:latin typeface="Lao UI"/>
              <a:cs typeface="Lao UI"/>
            </a:endParaRPr>
          </a:p>
          <a:p>
            <a:pPr>
              <a:lnSpc>
                <a:spcPts val="1000"/>
              </a:lnSpc>
            </a:pPr>
            <a:endParaRPr sz="1000"/>
          </a:p>
          <a:p>
            <a:pPr>
              <a:lnSpc>
                <a:spcPts val="1200"/>
              </a:lnSpc>
              <a:spcBef>
                <a:spcPts val="8"/>
              </a:spcBef>
            </a:pPr>
            <a:endParaRPr sz="1200"/>
          </a:p>
          <a:p>
            <a:pPr marL="12700">
              <a:lnSpc>
                <a:spcPct val="100000"/>
              </a:lnSpc>
            </a:pPr>
            <a:r>
              <a:rPr sz="6000" spc="-30" dirty="0" smtClean="0">
                <a:latin typeface="Lao UI"/>
                <a:cs typeface="Lao UI"/>
              </a:rPr>
              <a:t>Environ</a:t>
            </a:r>
            <a:r>
              <a:rPr sz="6000" spc="-40" dirty="0" smtClean="0">
                <a:latin typeface="Lao UI"/>
                <a:cs typeface="Lao UI"/>
              </a:rPr>
              <a:t>m</a:t>
            </a:r>
            <a:r>
              <a:rPr sz="6000" spc="-30" dirty="0" smtClean="0">
                <a:latin typeface="Lao UI"/>
                <a:cs typeface="Lao UI"/>
              </a:rPr>
              <a:t>ent </a:t>
            </a:r>
            <a:r>
              <a:rPr sz="6000" spc="-35" dirty="0" smtClean="0">
                <a:latin typeface="Lao UI"/>
                <a:cs typeface="Lao UI"/>
              </a:rPr>
              <a:t>and Policy</a:t>
            </a:r>
            <a:endParaRPr sz="6000">
              <a:latin typeface="Lao UI"/>
              <a:cs typeface="Lao U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916942" y="253371"/>
            <a:ext cx="10293351" cy="603885"/>
          </a:xfrm>
          <a:prstGeom prst="rect">
            <a:avLst/>
          </a:prstGeom>
        </p:spPr>
        <p:txBody>
          <a:bodyPr vert="horz" wrap="square" lIns="0" tIns="0" rIns="0" bIns="0" rtlCol="0">
            <a:noAutofit/>
          </a:bodyPr>
          <a:lstStyle/>
          <a:p>
            <a:pPr marL="12700">
              <a:lnSpc>
                <a:spcPts val="4755"/>
              </a:lnSpc>
              <a:tabLst>
                <a:tab pos="620395" algn="l"/>
              </a:tabLst>
            </a:pPr>
            <a:r>
              <a:rPr sz="4000" b="1" spc="-20" dirty="0" smtClean="0">
                <a:latin typeface="Lao UI"/>
                <a:cs typeface="Lao UI"/>
              </a:rPr>
              <a:t>In	this</a:t>
            </a:r>
            <a:r>
              <a:rPr sz="4000" b="1" spc="10" dirty="0" smtClean="0">
                <a:latin typeface="Lao UI"/>
                <a:cs typeface="Lao UI"/>
              </a:rPr>
              <a:t> </a:t>
            </a:r>
            <a:r>
              <a:rPr sz="4000" b="1" spc="0" dirty="0" smtClean="0">
                <a:latin typeface="Lao UI"/>
                <a:cs typeface="Lao UI"/>
              </a:rPr>
              <a:t>w</a:t>
            </a:r>
            <a:r>
              <a:rPr sz="4000" b="1" spc="5" dirty="0" smtClean="0">
                <a:latin typeface="Lao UI"/>
                <a:cs typeface="Lao UI"/>
              </a:rPr>
              <a:t>o</a:t>
            </a:r>
            <a:r>
              <a:rPr sz="4000" b="1" spc="-25" dirty="0" smtClean="0">
                <a:latin typeface="Lao UI"/>
                <a:cs typeface="Lao UI"/>
              </a:rPr>
              <a:t>rkshop</a:t>
            </a:r>
            <a:r>
              <a:rPr sz="4000" b="1" spc="-5" dirty="0" smtClean="0">
                <a:latin typeface="Lao UI"/>
                <a:cs typeface="Lao UI"/>
              </a:rPr>
              <a:t> </a:t>
            </a:r>
            <a:r>
              <a:rPr sz="4000" b="1" spc="-25" dirty="0" smtClean="0">
                <a:latin typeface="Lao UI"/>
                <a:cs typeface="Lao UI"/>
              </a:rPr>
              <a:t>y</a:t>
            </a:r>
            <a:r>
              <a:rPr sz="4000" b="1" spc="-20" dirty="0" smtClean="0">
                <a:latin typeface="Lao UI"/>
                <a:cs typeface="Lao UI"/>
              </a:rPr>
              <a:t>o</a:t>
            </a:r>
            <a:r>
              <a:rPr sz="4000" b="1" spc="-25" dirty="0" smtClean="0">
                <a:latin typeface="Lao UI"/>
                <a:cs typeface="Lao UI"/>
              </a:rPr>
              <a:t>u</a:t>
            </a:r>
            <a:r>
              <a:rPr sz="4000" b="1" spc="-5" dirty="0" smtClean="0">
                <a:latin typeface="Lao UI"/>
                <a:cs typeface="Lao UI"/>
              </a:rPr>
              <a:t> </a:t>
            </a:r>
            <a:r>
              <a:rPr sz="4000" b="1" spc="10" dirty="0" smtClean="0">
                <a:latin typeface="Lao UI"/>
                <a:cs typeface="Lao UI"/>
              </a:rPr>
              <a:t>w</a:t>
            </a:r>
            <a:r>
              <a:rPr sz="4000" b="1" spc="0" dirty="0" smtClean="0">
                <a:latin typeface="Lao UI"/>
                <a:cs typeface="Lao UI"/>
              </a:rPr>
              <a:t>ill</a:t>
            </a:r>
            <a:r>
              <a:rPr sz="4000" b="1" spc="5" dirty="0" smtClean="0">
                <a:latin typeface="Lao UI"/>
                <a:cs typeface="Lao UI"/>
              </a:rPr>
              <a:t> </a:t>
            </a:r>
            <a:r>
              <a:rPr sz="4000" b="1" spc="-20" dirty="0" smtClean="0">
                <a:latin typeface="Lao UI"/>
                <a:cs typeface="Lao UI"/>
              </a:rPr>
              <a:t>learn</a:t>
            </a:r>
            <a:r>
              <a:rPr sz="4000" b="1" spc="-5" dirty="0" smtClean="0">
                <a:latin typeface="Lao UI"/>
                <a:cs typeface="Lao UI"/>
              </a:rPr>
              <a:t> </a:t>
            </a:r>
            <a:r>
              <a:rPr sz="4000" b="1" spc="-25" dirty="0" smtClean="0">
                <a:latin typeface="Lao UI"/>
                <a:cs typeface="Lao UI"/>
              </a:rPr>
              <a:t>more</a:t>
            </a:r>
            <a:r>
              <a:rPr sz="4000" b="1" spc="-5" dirty="0" smtClean="0">
                <a:latin typeface="Lao UI"/>
                <a:cs typeface="Lao UI"/>
              </a:rPr>
              <a:t> </a:t>
            </a:r>
            <a:r>
              <a:rPr sz="4000" b="1" spc="-25" dirty="0" smtClean="0">
                <a:latin typeface="Lao UI"/>
                <a:cs typeface="Lao UI"/>
              </a:rPr>
              <a:t>about</a:t>
            </a:r>
            <a:endParaRPr sz="4000">
              <a:latin typeface="Lao UI"/>
              <a:cs typeface="Lao UI"/>
            </a:endParaRPr>
          </a:p>
        </p:txBody>
      </p:sp>
      <p:sp>
        <p:nvSpPr>
          <p:cNvPr id="5" name="object 5"/>
          <p:cNvSpPr txBox="1"/>
          <p:nvPr/>
        </p:nvSpPr>
        <p:spPr>
          <a:xfrm>
            <a:off x="270156" y="1071372"/>
            <a:ext cx="11495405" cy="1075690"/>
          </a:xfrm>
          <a:prstGeom prst="rect">
            <a:avLst/>
          </a:prstGeom>
        </p:spPr>
        <p:txBody>
          <a:bodyPr vert="horz" wrap="square" lIns="0" tIns="0" rIns="0" bIns="0" rtlCol="0">
            <a:noAutofit/>
          </a:bodyPr>
          <a:lstStyle/>
          <a:p>
            <a:pPr marL="2894330" marR="12700" indent="-2882265">
              <a:lnSpc>
                <a:spcPts val="2160"/>
              </a:lnSpc>
            </a:pPr>
            <a:r>
              <a:rPr sz="2000" dirty="0" smtClean="0">
                <a:latin typeface="Lao UI"/>
                <a:cs typeface="Lao UI"/>
              </a:rPr>
              <a:t>How you </a:t>
            </a:r>
            <a:r>
              <a:rPr sz="2000" spc="-10" dirty="0" smtClean="0">
                <a:latin typeface="Lao UI"/>
                <a:cs typeface="Lao UI"/>
              </a:rPr>
              <a:t>c</a:t>
            </a:r>
            <a:r>
              <a:rPr sz="2000" spc="0" dirty="0" smtClean="0">
                <a:latin typeface="Lao UI"/>
                <a:cs typeface="Lao UI"/>
              </a:rPr>
              <a:t>an he</a:t>
            </a:r>
            <a:r>
              <a:rPr sz="2000" spc="-10" dirty="0" smtClean="0">
                <a:latin typeface="Lao UI"/>
                <a:cs typeface="Lao UI"/>
              </a:rPr>
              <a:t>l</a:t>
            </a:r>
            <a:r>
              <a:rPr sz="2000" spc="0" dirty="0" smtClean="0">
                <a:latin typeface="Lao UI"/>
                <a:cs typeface="Lao UI"/>
              </a:rPr>
              <a:t>p</a:t>
            </a:r>
            <a:r>
              <a:rPr sz="2000" spc="10" dirty="0" smtClean="0">
                <a:latin typeface="Lao UI"/>
                <a:cs typeface="Lao UI"/>
              </a:rPr>
              <a:t> </a:t>
            </a:r>
            <a:r>
              <a:rPr sz="2000" spc="0" dirty="0" smtClean="0">
                <a:latin typeface="Lao UI"/>
                <a:cs typeface="Lao UI"/>
              </a:rPr>
              <a:t>chi</a:t>
            </a:r>
            <a:r>
              <a:rPr sz="2000" spc="-10" dirty="0" smtClean="0">
                <a:latin typeface="Lao UI"/>
                <a:cs typeface="Lao UI"/>
              </a:rPr>
              <a:t>l</a:t>
            </a:r>
            <a:r>
              <a:rPr sz="2000" spc="0" dirty="0" smtClean="0">
                <a:latin typeface="Lao UI"/>
                <a:cs typeface="Lao UI"/>
              </a:rPr>
              <a:t>dr</a:t>
            </a:r>
            <a:r>
              <a:rPr sz="2000" spc="-10" dirty="0" smtClean="0">
                <a:latin typeface="Lao UI"/>
                <a:cs typeface="Lao UI"/>
              </a:rPr>
              <a:t>e</a:t>
            </a:r>
            <a:r>
              <a:rPr sz="2000" spc="0" dirty="0" smtClean="0">
                <a:latin typeface="Lao UI"/>
                <a:cs typeface="Lao UI"/>
              </a:rPr>
              <a:t>n</a:t>
            </a:r>
            <a:r>
              <a:rPr sz="2000" spc="15" dirty="0" smtClean="0">
                <a:latin typeface="Lao UI"/>
                <a:cs typeface="Lao UI"/>
              </a:rPr>
              <a:t> </a:t>
            </a:r>
            <a:r>
              <a:rPr sz="2000" spc="0" dirty="0" smtClean="0">
                <a:latin typeface="Lao UI"/>
                <a:cs typeface="Lao UI"/>
              </a:rPr>
              <a:t>have </a:t>
            </a:r>
            <a:r>
              <a:rPr sz="2000" spc="5" dirty="0" smtClean="0">
                <a:latin typeface="Lao UI"/>
                <a:cs typeface="Lao UI"/>
              </a:rPr>
              <a:t>h</a:t>
            </a:r>
            <a:r>
              <a:rPr sz="2000" spc="0" dirty="0" smtClean="0">
                <a:latin typeface="Lao UI"/>
                <a:cs typeface="Lao UI"/>
              </a:rPr>
              <a:t>ea</a:t>
            </a:r>
            <a:r>
              <a:rPr sz="2000" spc="-10" dirty="0" smtClean="0">
                <a:latin typeface="Lao UI"/>
                <a:cs typeface="Lao UI"/>
              </a:rPr>
              <a:t>l</a:t>
            </a:r>
            <a:r>
              <a:rPr sz="2000" spc="0" dirty="0" smtClean="0">
                <a:latin typeface="Lao UI"/>
                <a:cs typeface="Lao UI"/>
              </a:rPr>
              <a:t>t</a:t>
            </a:r>
            <a:r>
              <a:rPr sz="2000" spc="5" dirty="0" smtClean="0">
                <a:latin typeface="Lao UI"/>
                <a:cs typeface="Lao UI"/>
              </a:rPr>
              <a:t>h</a:t>
            </a:r>
            <a:r>
              <a:rPr sz="2000" spc="0" dirty="0" smtClean="0">
                <a:latin typeface="Lao UI"/>
                <a:cs typeface="Lao UI"/>
              </a:rPr>
              <a:t>y l</a:t>
            </a:r>
            <a:r>
              <a:rPr sz="2000" spc="-15" dirty="0" smtClean="0">
                <a:latin typeface="Lao UI"/>
                <a:cs typeface="Lao UI"/>
              </a:rPr>
              <a:t>i</a:t>
            </a:r>
            <a:r>
              <a:rPr sz="2000" spc="0" dirty="0" smtClean="0">
                <a:latin typeface="Lao UI"/>
                <a:cs typeface="Lao UI"/>
              </a:rPr>
              <a:t>ves</a:t>
            </a:r>
            <a:r>
              <a:rPr sz="2000" spc="20" dirty="0" smtClean="0">
                <a:latin typeface="Lao UI"/>
                <a:cs typeface="Lao UI"/>
              </a:rPr>
              <a:t> </a:t>
            </a:r>
            <a:r>
              <a:rPr sz="2000" spc="0" dirty="0" smtClean="0">
                <a:latin typeface="Lao UI"/>
                <a:cs typeface="Lao UI"/>
              </a:rPr>
              <a:t>and</a:t>
            </a:r>
            <a:r>
              <a:rPr sz="2000" spc="-10" dirty="0" smtClean="0">
                <a:latin typeface="Lao UI"/>
                <a:cs typeface="Lao UI"/>
              </a:rPr>
              <a:t> </a:t>
            </a:r>
            <a:r>
              <a:rPr sz="2000" spc="0" dirty="0" smtClean="0">
                <a:latin typeface="Lao UI"/>
                <a:cs typeface="Lao UI"/>
              </a:rPr>
              <a:t>h</a:t>
            </a:r>
            <a:r>
              <a:rPr sz="2000" spc="5" dirty="0" smtClean="0">
                <a:latin typeface="Lao UI"/>
                <a:cs typeface="Lao UI"/>
              </a:rPr>
              <a:t>o</a:t>
            </a:r>
            <a:r>
              <a:rPr sz="2000" spc="0" dirty="0" smtClean="0">
                <a:latin typeface="Lao UI"/>
                <a:cs typeface="Lao UI"/>
              </a:rPr>
              <a:t>w</a:t>
            </a:r>
            <a:r>
              <a:rPr sz="2000" spc="-5" dirty="0" smtClean="0">
                <a:latin typeface="Lao UI"/>
                <a:cs typeface="Lao UI"/>
              </a:rPr>
              <a:t> </a:t>
            </a:r>
            <a:r>
              <a:rPr sz="2000" spc="0" dirty="0" smtClean="0">
                <a:latin typeface="Lao UI"/>
                <a:cs typeface="Lao UI"/>
              </a:rPr>
              <a:t>you</a:t>
            </a:r>
            <a:r>
              <a:rPr sz="2000" spc="-5" dirty="0" smtClean="0">
                <a:latin typeface="Lao UI"/>
                <a:cs typeface="Lao UI"/>
              </a:rPr>
              <a:t> </a:t>
            </a:r>
            <a:r>
              <a:rPr sz="2000" spc="0" dirty="0" smtClean="0">
                <a:latin typeface="Lao UI"/>
                <a:cs typeface="Lao UI"/>
              </a:rPr>
              <a:t>can make</a:t>
            </a:r>
            <a:r>
              <a:rPr sz="2000" spc="-10" dirty="0" smtClean="0">
                <a:latin typeface="Lao UI"/>
                <a:cs typeface="Lao UI"/>
              </a:rPr>
              <a:t> </a:t>
            </a:r>
            <a:r>
              <a:rPr sz="2000" spc="0" dirty="0" smtClean="0">
                <a:latin typeface="Lao UI"/>
                <a:cs typeface="Lao UI"/>
              </a:rPr>
              <a:t>changes</a:t>
            </a:r>
            <a:r>
              <a:rPr sz="2000" spc="-5" dirty="0" smtClean="0">
                <a:latin typeface="Lao UI"/>
                <a:cs typeface="Lao UI"/>
              </a:rPr>
              <a:t> </a:t>
            </a:r>
            <a:r>
              <a:rPr sz="2000" spc="0" dirty="0" smtClean="0">
                <a:latin typeface="Lao UI"/>
                <a:cs typeface="Lao UI"/>
              </a:rPr>
              <a:t>wit</a:t>
            </a:r>
            <a:r>
              <a:rPr sz="2000" spc="5" dirty="0" smtClean="0">
                <a:latin typeface="Lao UI"/>
                <a:cs typeface="Lao UI"/>
              </a:rPr>
              <a:t>h</a:t>
            </a:r>
            <a:r>
              <a:rPr sz="2000" spc="0" dirty="0" smtClean="0">
                <a:latin typeface="Lao UI"/>
                <a:cs typeface="Lao UI"/>
              </a:rPr>
              <a:t>in y</a:t>
            </a:r>
            <a:r>
              <a:rPr sz="2000" spc="5" dirty="0" smtClean="0">
                <a:latin typeface="Lao UI"/>
                <a:cs typeface="Lao UI"/>
              </a:rPr>
              <a:t>o</a:t>
            </a:r>
            <a:r>
              <a:rPr sz="2000" spc="0" dirty="0" smtClean="0">
                <a:latin typeface="Lao UI"/>
                <a:cs typeface="Lao UI"/>
              </a:rPr>
              <a:t>ur </a:t>
            </a:r>
            <a:r>
              <a:rPr sz="2000" spc="-10" dirty="0" smtClean="0">
                <a:latin typeface="Lao UI"/>
                <a:cs typeface="Lao UI"/>
              </a:rPr>
              <a:t>p</a:t>
            </a:r>
            <a:r>
              <a:rPr sz="2000" spc="0" dirty="0" smtClean="0">
                <a:latin typeface="Lao UI"/>
                <a:cs typeface="Lao UI"/>
              </a:rPr>
              <a:t>ractice</a:t>
            </a:r>
            <a:r>
              <a:rPr sz="2000" spc="-10" dirty="0" smtClean="0">
                <a:latin typeface="Lao UI"/>
                <a:cs typeface="Lao UI"/>
              </a:rPr>
              <a:t> </a:t>
            </a:r>
            <a:r>
              <a:rPr sz="2000" spc="0" dirty="0" smtClean="0">
                <a:latin typeface="Lao UI"/>
                <a:cs typeface="Lao UI"/>
              </a:rPr>
              <a:t>a</a:t>
            </a:r>
            <a:r>
              <a:rPr sz="2000" spc="5" dirty="0" smtClean="0">
                <a:latin typeface="Lao UI"/>
                <a:cs typeface="Lao UI"/>
              </a:rPr>
              <a:t>n</a:t>
            </a:r>
            <a:r>
              <a:rPr sz="2000" spc="0" dirty="0" smtClean="0">
                <a:latin typeface="Lao UI"/>
                <a:cs typeface="Lao UI"/>
              </a:rPr>
              <a:t>d comm</a:t>
            </a:r>
            <a:r>
              <a:rPr sz="2000" spc="5" dirty="0" smtClean="0">
                <a:latin typeface="Lao UI"/>
                <a:cs typeface="Lao UI"/>
              </a:rPr>
              <a:t>u</a:t>
            </a:r>
            <a:r>
              <a:rPr sz="2000" spc="0" dirty="0" smtClean="0">
                <a:latin typeface="Lao UI"/>
                <a:cs typeface="Lao UI"/>
              </a:rPr>
              <a:t>nicate</a:t>
            </a:r>
            <a:r>
              <a:rPr sz="2000" spc="-10" dirty="0" smtClean="0">
                <a:latin typeface="Lao UI"/>
                <a:cs typeface="Lao UI"/>
              </a:rPr>
              <a:t> </a:t>
            </a:r>
            <a:r>
              <a:rPr sz="2000" spc="0" dirty="0" smtClean="0">
                <a:latin typeface="Lao UI"/>
                <a:cs typeface="Lao UI"/>
              </a:rPr>
              <a:t>t</a:t>
            </a:r>
            <a:r>
              <a:rPr sz="2000" spc="5" dirty="0" smtClean="0">
                <a:latin typeface="Lao UI"/>
                <a:cs typeface="Lao UI"/>
              </a:rPr>
              <a:t>h</a:t>
            </a:r>
            <a:r>
              <a:rPr sz="2000" spc="0" dirty="0" smtClean="0">
                <a:latin typeface="Lao UI"/>
                <a:cs typeface="Lao UI"/>
              </a:rPr>
              <a:t>ose</a:t>
            </a:r>
            <a:r>
              <a:rPr sz="2000" spc="-10" dirty="0" smtClean="0">
                <a:latin typeface="Lao UI"/>
                <a:cs typeface="Lao UI"/>
              </a:rPr>
              <a:t> </a:t>
            </a:r>
            <a:r>
              <a:rPr sz="2000" spc="0" dirty="0" smtClean="0">
                <a:latin typeface="Lao UI"/>
                <a:cs typeface="Lao UI"/>
              </a:rPr>
              <a:t>cha</a:t>
            </a:r>
            <a:r>
              <a:rPr sz="2000" spc="5" dirty="0" smtClean="0">
                <a:latin typeface="Lao UI"/>
                <a:cs typeface="Lao UI"/>
              </a:rPr>
              <a:t>n</a:t>
            </a:r>
            <a:r>
              <a:rPr sz="2000" spc="0" dirty="0" smtClean="0">
                <a:latin typeface="Lao UI"/>
                <a:cs typeface="Lao UI"/>
              </a:rPr>
              <a:t>g</a:t>
            </a:r>
            <a:r>
              <a:rPr sz="2000" spc="-10" dirty="0" smtClean="0">
                <a:latin typeface="Lao UI"/>
                <a:cs typeface="Lao UI"/>
              </a:rPr>
              <a:t>e</a:t>
            </a:r>
            <a:r>
              <a:rPr sz="2000" spc="0" dirty="0" smtClean="0">
                <a:latin typeface="Lao UI"/>
                <a:cs typeface="Lao UI"/>
              </a:rPr>
              <a:t>s</a:t>
            </a:r>
            <a:r>
              <a:rPr sz="2000" spc="-10" dirty="0" smtClean="0">
                <a:latin typeface="Lao UI"/>
                <a:cs typeface="Lao UI"/>
              </a:rPr>
              <a:t> </a:t>
            </a:r>
            <a:r>
              <a:rPr sz="2000" spc="0" dirty="0" smtClean="0">
                <a:latin typeface="Lao UI"/>
                <a:cs typeface="Lao UI"/>
              </a:rPr>
              <a:t>with</a:t>
            </a:r>
            <a:r>
              <a:rPr sz="2000" spc="-5" dirty="0" smtClean="0">
                <a:latin typeface="Lao UI"/>
                <a:cs typeface="Lao UI"/>
              </a:rPr>
              <a:t> </a:t>
            </a:r>
            <a:r>
              <a:rPr sz="2000" spc="0" dirty="0" smtClean="0">
                <a:latin typeface="Lao UI"/>
                <a:cs typeface="Lao UI"/>
              </a:rPr>
              <a:t>staff</a:t>
            </a:r>
            <a:r>
              <a:rPr sz="2000" spc="-15" dirty="0" smtClean="0">
                <a:latin typeface="Lao UI"/>
                <a:cs typeface="Lao UI"/>
              </a:rPr>
              <a:t> </a:t>
            </a:r>
            <a:r>
              <a:rPr sz="2000" spc="0" dirty="0" smtClean="0">
                <a:latin typeface="Lao UI"/>
                <a:cs typeface="Lao UI"/>
              </a:rPr>
              <a:t>and</a:t>
            </a:r>
            <a:r>
              <a:rPr sz="2000" spc="-10" dirty="0" smtClean="0">
                <a:latin typeface="Lao UI"/>
                <a:cs typeface="Lao UI"/>
              </a:rPr>
              <a:t> </a:t>
            </a:r>
            <a:r>
              <a:rPr sz="2000" spc="0" dirty="0" smtClean="0">
                <a:latin typeface="Lao UI"/>
                <a:cs typeface="Lao UI"/>
              </a:rPr>
              <a:t>par</a:t>
            </a:r>
            <a:r>
              <a:rPr sz="2000" spc="-10" dirty="0" smtClean="0">
                <a:latin typeface="Lao UI"/>
                <a:cs typeface="Lao UI"/>
              </a:rPr>
              <a:t>e</a:t>
            </a:r>
            <a:r>
              <a:rPr sz="2000" spc="0" dirty="0" smtClean="0">
                <a:latin typeface="Lao UI"/>
                <a:cs typeface="Lao UI"/>
              </a:rPr>
              <a:t>n</a:t>
            </a:r>
            <a:r>
              <a:rPr sz="2000" spc="5" dirty="0" smtClean="0">
                <a:latin typeface="Lao UI"/>
                <a:cs typeface="Lao UI"/>
              </a:rPr>
              <a:t>t</a:t>
            </a:r>
            <a:r>
              <a:rPr sz="2000" spc="0" dirty="0" smtClean="0">
                <a:latin typeface="Lao UI"/>
                <a:cs typeface="Lao UI"/>
              </a:rPr>
              <a:t>s</a:t>
            </a:r>
            <a:endParaRPr sz="2000">
              <a:latin typeface="Lao UI"/>
              <a:cs typeface="Lao UI"/>
            </a:endParaRPr>
          </a:p>
          <a:p>
            <a:pPr>
              <a:lnSpc>
                <a:spcPts val="750"/>
              </a:lnSpc>
              <a:spcBef>
                <a:spcPts val="20"/>
              </a:spcBef>
            </a:pPr>
            <a:endParaRPr sz="750"/>
          </a:p>
          <a:p>
            <a:pPr>
              <a:lnSpc>
                <a:spcPts val="1000"/>
              </a:lnSpc>
            </a:pPr>
            <a:endParaRPr sz="1000"/>
          </a:p>
          <a:p>
            <a:pPr marL="165100">
              <a:lnSpc>
                <a:spcPts val="2380"/>
              </a:lnSpc>
              <a:tabLst>
                <a:tab pos="5996305" algn="l"/>
              </a:tabLst>
            </a:pPr>
            <a:r>
              <a:rPr sz="3000" b="1" baseline="2777" dirty="0" smtClean="0">
                <a:solidFill>
                  <a:srgbClr val="F7921D"/>
                </a:solidFill>
                <a:latin typeface="Lao UI"/>
                <a:cs typeface="Lao UI"/>
              </a:rPr>
              <a:t>B</a:t>
            </a:r>
            <a:r>
              <a:rPr sz="3000" b="1" spc="-15" baseline="2777" dirty="0" smtClean="0">
                <a:solidFill>
                  <a:srgbClr val="F7921D"/>
                </a:solidFill>
                <a:latin typeface="Lao UI"/>
                <a:cs typeface="Lao UI"/>
              </a:rPr>
              <a:t>r</a:t>
            </a:r>
            <a:r>
              <a:rPr sz="3000" b="1" spc="0" baseline="2777" dirty="0" smtClean="0">
                <a:solidFill>
                  <a:srgbClr val="F7921D"/>
                </a:solidFill>
                <a:latin typeface="Lao UI"/>
                <a:cs typeface="Lao UI"/>
              </a:rPr>
              <a:t>ea</a:t>
            </a:r>
            <a:r>
              <a:rPr sz="3000" b="1" spc="-15" baseline="2777" dirty="0" smtClean="0">
                <a:solidFill>
                  <a:srgbClr val="F7921D"/>
                </a:solidFill>
                <a:latin typeface="Lao UI"/>
                <a:cs typeface="Lao UI"/>
              </a:rPr>
              <a:t>s</a:t>
            </a:r>
            <a:r>
              <a:rPr sz="3000" b="1" spc="0" baseline="2777" dirty="0" smtClean="0">
                <a:solidFill>
                  <a:srgbClr val="F7921D"/>
                </a:solidFill>
                <a:latin typeface="Lao UI"/>
                <a:cs typeface="Lao UI"/>
              </a:rPr>
              <a:t>tfe</a:t>
            </a:r>
            <a:r>
              <a:rPr sz="3000" b="1" spc="-15" baseline="2777" dirty="0" smtClean="0">
                <a:solidFill>
                  <a:srgbClr val="F7921D"/>
                </a:solidFill>
                <a:latin typeface="Lao UI"/>
                <a:cs typeface="Lao UI"/>
              </a:rPr>
              <a:t>e</a:t>
            </a:r>
            <a:r>
              <a:rPr sz="3000" b="1" spc="0" baseline="2777" dirty="0" smtClean="0">
                <a:solidFill>
                  <a:srgbClr val="F7921D"/>
                </a:solidFill>
                <a:latin typeface="Lao UI"/>
                <a:cs typeface="Lao UI"/>
              </a:rPr>
              <a:t>d</a:t>
            </a:r>
            <a:r>
              <a:rPr sz="3000" b="1" spc="-22" baseline="2777" dirty="0" smtClean="0">
                <a:solidFill>
                  <a:srgbClr val="F7921D"/>
                </a:solidFill>
                <a:latin typeface="Lao UI"/>
                <a:cs typeface="Lao UI"/>
              </a:rPr>
              <a:t>i</a:t>
            </a:r>
            <a:r>
              <a:rPr sz="3000" b="1" spc="0" baseline="2777" dirty="0" smtClean="0">
                <a:solidFill>
                  <a:srgbClr val="F7921D"/>
                </a:solidFill>
                <a:latin typeface="Lao UI"/>
                <a:cs typeface="Lao UI"/>
              </a:rPr>
              <a:t>ng	</a:t>
            </a:r>
            <a:r>
              <a:rPr sz="2000" b="1" spc="0" dirty="0" smtClean="0">
                <a:solidFill>
                  <a:srgbClr val="A9499B"/>
                </a:solidFill>
                <a:latin typeface="Lao UI"/>
                <a:cs typeface="Lao UI"/>
              </a:rPr>
              <a:t>P</a:t>
            </a:r>
            <a:r>
              <a:rPr sz="2000" b="1" spc="5" dirty="0" smtClean="0">
                <a:solidFill>
                  <a:srgbClr val="A9499B"/>
                </a:solidFill>
                <a:latin typeface="Lao UI"/>
                <a:cs typeface="Lao UI"/>
              </a:rPr>
              <a:t>h</a:t>
            </a:r>
            <a:r>
              <a:rPr sz="2000" b="1" spc="0" dirty="0" smtClean="0">
                <a:solidFill>
                  <a:srgbClr val="A9499B"/>
                </a:solidFill>
                <a:latin typeface="Lao UI"/>
                <a:cs typeface="Lao UI"/>
              </a:rPr>
              <a:t>ys</a:t>
            </a:r>
            <a:r>
              <a:rPr sz="2000" b="1" spc="-15" dirty="0" smtClean="0">
                <a:solidFill>
                  <a:srgbClr val="A9499B"/>
                </a:solidFill>
                <a:latin typeface="Lao UI"/>
                <a:cs typeface="Lao UI"/>
              </a:rPr>
              <a:t>i</a:t>
            </a:r>
            <a:r>
              <a:rPr sz="2000" b="1" spc="0" dirty="0" smtClean="0">
                <a:solidFill>
                  <a:srgbClr val="A9499B"/>
                </a:solidFill>
                <a:latin typeface="Lao UI"/>
                <a:cs typeface="Lao UI"/>
              </a:rPr>
              <a:t>cal</a:t>
            </a:r>
            <a:r>
              <a:rPr sz="2000" b="1" spc="-45" dirty="0" smtClean="0">
                <a:solidFill>
                  <a:srgbClr val="A9499B"/>
                </a:solidFill>
                <a:latin typeface="Lao UI"/>
                <a:cs typeface="Lao UI"/>
              </a:rPr>
              <a:t> </a:t>
            </a:r>
            <a:r>
              <a:rPr sz="2000" b="1" spc="0" dirty="0" smtClean="0">
                <a:solidFill>
                  <a:srgbClr val="A9499B"/>
                </a:solidFill>
                <a:latin typeface="Lao UI"/>
                <a:cs typeface="Lao UI"/>
              </a:rPr>
              <a:t>A</a:t>
            </a:r>
            <a:r>
              <a:rPr sz="2000" b="1" spc="-10" dirty="0" smtClean="0">
                <a:solidFill>
                  <a:srgbClr val="A9499B"/>
                </a:solidFill>
                <a:latin typeface="Lao UI"/>
                <a:cs typeface="Lao UI"/>
              </a:rPr>
              <a:t>c</a:t>
            </a:r>
            <a:r>
              <a:rPr sz="2000" b="1" spc="0" dirty="0" smtClean="0">
                <a:solidFill>
                  <a:srgbClr val="A9499B"/>
                </a:solidFill>
                <a:latin typeface="Lao UI"/>
                <a:cs typeface="Lao UI"/>
              </a:rPr>
              <a:t>tivity</a:t>
            </a:r>
            <a:endParaRPr sz="2000">
              <a:latin typeface="Lao UI"/>
              <a:cs typeface="Lao UI"/>
            </a:endParaRPr>
          </a:p>
        </p:txBody>
      </p:sp>
      <p:sp>
        <p:nvSpPr>
          <p:cNvPr id="6" name="object 6"/>
          <p:cNvSpPr txBox="1"/>
          <p:nvPr/>
        </p:nvSpPr>
        <p:spPr>
          <a:xfrm>
            <a:off x="6045203" y="6420611"/>
            <a:ext cx="102871" cy="203200"/>
          </a:xfrm>
          <a:prstGeom prst="rect">
            <a:avLst/>
          </a:prstGeom>
        </p:spPr>
        <p:txBody>
          <a:bodyPr vert="horz" wrap="square" lIns="0" tIns="0" rIns="0" bIns="0" rtlCol="0">
            <a:noAutofit/>
          </a:bodyPr>
          <a:lstStyle/>
          <a:p>
            <a:pPr marL="12700">
              <a:lnSpc>
                <a:spcPct val="100000"/>
              </a:lnSpc>
            </a:pPr>
            <a:r>
              <a:rPr sz="1200" spc="-10" dirty="0" smtClean="0">
                <a:latin typeface="Calibri"/>
                <a:cs typeface="Calibri"/>
              </a:rPr>
              <a:t>9</a:t>
            </a:r>
            <a:endParaRPr sz="1200">
              <a:latin typeface="Calibri"/>
              <a:cs typeface="Calibri"/>
            </a:endParaRPr>
          </a:p>
        </p:txBody>
      </p:sp>
      <p:sp>
        <p:nvSpPr>
          <p:cNvPr id="7" name="object 7"/>
          <p:cNvSpPr txBox="1"/>
          <p:nvPr/>
        </p:nvSpPr>
        <p:spPr>
          <a:xfrm>
            <a:off x="880061" y="2198121"/>
            <a:ext cx="4570731" cy="1691639"/>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t</a:t>
            </a:r>
            <a:r>
              <a:rPr sz="1700" spc="-10" dirty="0" smtClean="0">
                <a:latin typeface="Lao UI"/>
                <a:cs typeface="Lao UI"/>
              </a:rPr>
              <a:t>h</a:t>
            </a:r>
            <a:r>
              <a:rPr sz="1700" spc="0" dirty="0" smtClean="0">
                <a:latin typeface="Lao UI"/>
                <a:cs typeface="Lao UI"/>
              </a:rPr>
              <a:t>e </a:t>
            </a:r>
            <a:r>
              <a:rPr sz="1700" spc="-10" dirty="0" smtClean="0">
                <a:latin typeface="Lao UI"/>
                <a:cs typeface="Lao UI"/>
              </a:rPr>
              <a:t>r</a:t>
            </a:r>
            <a:r>
              <a:rPr sz="1700" spc="0" dirty="0" smtClean="0">
                <a:latin typeface="Lao UI"/>
                <a:cs typeface="Lao UI"/>
              </a:rPr>
              <a:t>ecom</a:t>
            </a:r>
            <a:r>
              <a:rPr sz="1700" spc="-10" dirty="0" smtClean="0">
                <a:latin typeface="Lao UI"/>
                <a:cs typeface="Lao UI"/>
              </a:rPr>
              <a:t>m</a:t>
            </a:r>
            <a:r>
              <a:rPr sz="1700" spc="0" dirty="0" smtClean="0">
                <a:latin typeface="Lao UI"/>
                <a:cs typeface="Lao UI"/>
              </a:rPr>
              <a:t>e</a:t>
            </a:r>
            <a:r>
              <a:rPr sz="1700" spc="-10" dirty="0" smtClean="0">
                <a:latin typeface="Lao UI"/>
                <a:cs typeface="Lao UI"/>
              </a:rPr>
              <a:t>n</a:t>
            </a:r>
            <a:r>
              <a:rPr sz="1700" spc="0" dirty="0" smtClean="0">
                <a:latin typeface="Lao UI"/>
                <a:cs typeface="Lao UI"/>
              </a:rPr>
              <a:t>dati</a:t>
            </a:r>
            <a:r>
              <a:rPr sz="1700" spc="-10" dirty="0" smtClean="0">
                <a:latin typeface="Lao UI"/>
                <a:cs typeface="Lao UI"/>
              </a:rPr>
              <a:t>o</a:t>
            </a:r>
            <a:r>
              <a:rPr sz="1700" spc="0" dirty="0" smtClean="0">
                <a:latin typeface="Lao UI"/>
                <a:cs typeface="Lao UI"/>
              </a:rPr>
              <a:t>ns</a:t>
            </a:r>
            <a:r>
              <a:rPr sz="1700" spc="-10" dirty="0" smtClean="0">
                <a:latin typeface="Lao UI"/>
                <a:cs typeface="Lao UI"/>
              </a:rPr>
              <a:t> </a:t>
            </a:r>
            <a:r>
              <a:rPr sz="1700" spc="0" dirty="0" smtClean="0">
                <a:latin typeface="Lao UI"/>
                <a:cs typeface="Lao UI"/>
              </a:rPr>
              <a:t>f</a:t>
            </a:r>
            <a:r>
              <a:rPr sz="1700" spc="-10" dirty="0" smtClean="0">
                <a:latin typeface="Lao UI"/>
                <a:cs typeface="Lao UI"/>
              </a:rPr>
              <a:t>o</a:t>
            </a:r>
            <a:r>
              <a:rPr sz="1700" spc="0" dirty="0" smtClean="0">
                <a:latin typeface="Lao UI"/>
                <a:cs typeface="Lao UI"/>
              </a:rPr>
              <a:t>r</a:t>
            </a:r>
            <a:endParaRPr sz="1700">
              <a:latin typeface="Lao UI"/>
              <a:cs typeface="Lao UI"/>
            </a:endParaRPr>
          </a:p>
          <a:p>
            <a:pPr marL="241300">
              <a:lnSpc>
                <a:spcPct val="100000"/>
              </a:lnSpc>
            </a:pPr>
            <a:r>
              <a:rPr sz="1700" spc="-10" dirty="0" smtClean="0">
                <a:latin typeface="Lao UI"/>
                <a:cs typeface="Lao UI"/>
              </a:rPr>
              <a:t>b</a:t>
            </a:r>
            <a:r>
              <a:rPr sz="1700" spc="-5" dirty="0" smtClean="0">
                <a:latin typeface="Lao UI"/>
                <a:cs typeface="Lao UI"/>
              </a:rPr>
              <a:t>r</a:t>
            </a:r>
            <a:r>
              <a:rPr sz="1700" spc="0" dirty="0" smtClean="0">
                <a:latin typeface="Lao UI"/>
                <a:cs typeface="Lao UI"/>
              </a:rPr>
              <a:t>e</a:t>
            </a:r>
            <a:r>
              <a:rPr sz="1700" spc="-10" dirty="0" smtClean="0">
                <a:latin typeface="Lao UI"/>
                <a:cs typeface="Lao UI"/>
              </a:rPr>
              <a:t>a</a:t>
            </a:r>
            <a:r>
              <a:rPr sz="1700" spc="0" dirty="0" smtClean="0">
                <a:latin typeface="Lao UI"/>
                <a:cs typeface="Lao UI"/>
              </a:rPr>
              <a:t>s</a:t>
            </a:r>
            <a:r>
              <a:rPr sz="1700" spc="-10" dirty="0" smtClean="0">
                <a:latin typeface="Lao UI"/>
                <a:cs typeface="Lao UI"/>
              </a:rPr>
              <a:t>tf</a:t>
            </a:r>
            <a:r>
              <a:rPr sz="1700" spc="0" dirty="0" smtClean="0">
                <a:latin typeface="Lao UI"/>
                <a:cs typeface="Lao UI"/>
              </a:rPr>
              <a:t>e</a:t>
            </a:r>
            <a:r>
              <a:rPr sz="1700" spc="-10" dirty="0" smtClean="0">
                <a:latin typeface="Lao UI"/>
                <a:cs typeface="Lao UI"/>
              </a:rPr>
              <a:t>e</a:t>
            </a:r>
            <a:r>
              <a:rPr sz="1700" spc="0" dirty="0" smtClean="0">
                <a:latin typeface="Lao UI"/>
                <a:cs typeface="Lao UI"/>
              </a:rPr>
              <a:t>di</a:t>
            </a:r>
            <a:r>
              <a:rPr sz="1700" spc="-10" dirty="0" smtClean="0">
                <a:latin typeface="Lao UI"/>
                <a:cs typeface="Lao UI"/>
              </a:rPr>
              <a:t>n</a:t>
            </a:r>
            <a:r>
              <a:rPr sz="1700" spc="0" dirty="0" smtClean="0">
                <a:latin typeface="Lao UI"/>
                <a:cs typeface="Lao UI"/>
              </a:rPr>
              <a:t>g?</a:t>
            </a:r>
            <a:endParaRPr sz="1700">
              <a:latin typeface="Lao UI"/>
              <a:cs typeface="Lao UI"/>
            </a:endParaRPr>
          </a:p>
          <a:p>
            <a:pPr marL="241300" marR="12700" indent="-228600">
              <a:lnSpc>
                <a:spcPct val="100000"/>
              </a:lnSpc>
              <a:spcBef>
                <a:spcPts val="490"/>
              </a:spcBef>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t</a:t>
            </a:r>
            <a:r>
              <a:rPr sz="1700" spc="-10" dirty="0" smtClean="0">
                <a:latin typeface="Lao UI"/>
                <a:cs typeface="Lao UI"/>
              </a:rPr>
              <a:t>h</a:t>
            </a:r>
            <a:r>
              <a:rPr sz="1700" spc="0" dirty="0" smtClean="0">
                <a:latin typeface="Lao UI"/>
                <a:cs typeface="Lao UI"/>
              </a:rPr>
              <a:t>e </a:t>
            </a:r>
            <a:r>
              <a:rPr sz="1700" spc="-10" dirty="0" smtClean="0">
                <a:latin typeface="Lao UI"/>
                <a:cs typeface="Lao UI"/>
              </a:rPr>
              <a:t>b</a:t>
            </a:r>
            <a:r>
              <a:rPr sz="1700" spc="0" dirty="0" smtClean="0">
                <a:latin typeface="Lao UI"/>
                <a:cs typeface="Lao UI"/>
              </a:rPr>
              <a:t>e</a:t>
            </a:r>
            <a:r>
              <a:rPr sz="1700" spc="-10" dirty="0" smtClean="0">
                <a:latin typeface="Lao UI"/>
                <a:cs typeface="Lao UI"/>
              </a:rPr>
              <a:t>n</a:t>
            </a:r>
            <a:r>
              <a:rPr sz="1700" spc="0" dirty="0" smtClean="0">
                <a:latin typeface="Lao UI"/>
                <a:cs typeface="Lao UI"/>
              </a:rPr>
              <a:t>e</a:t>
            </a:r>
            <a:r>
              <a:rPr sz="1700" spc="-10" dirty="0" smtClean="0">
                <a:latin typeface="Lao UI"/>
                <a:cs typeface="Lao UI"/>
              </a:rPr>
              <a:t>f</a:t>
            </a:r>
            <a:r>
              <a:rPr sz="1700" spc="0" dirty="0" smtClean="0">
                <a:latin typeface="Lao UI"/>
                <a:cs typeface="Lao UI"/>
              </a:rPr>
              <a:t>i</a:t>
            </a:r>
            <a:r>
              <a:rPr sz="1700" spc="-10" dirty="0" smtClean="0">
                <a:latin typeface="Lao UI"/>
                <a:cs typeface="Lao UI"/>
              </a:rPr>
              <a:t>t</a:t>
            </a:r>
            <a:r>
              <a:rPr sz="1700" spc="0" dirty="0" smtClean="0">
                <a:latin typeface="Lao UI"/>
                <a:cs typeface="Lao UI"/>
              </a:rPr>
              <a:t>s</a:t>
            </a:r>
            <a:r>
              <a:rPr sz="1700" spc="5" dirty="0" smtClean="0">
                <a:latin typeface="Lao UI"/>
                <a:cs typeface="Lao UI"/>
              </a:rPr>
              <a:t> </a:t>
            </a:r>
            <a:r>
              <a:rPr sz="1700" spc="0" dirty="0" smtClean="0">
                <a:latin typeface="Lao UI"/>
                <a:cs typeface="Lao UI"/>
              </a:rPr>
              <a:t>to </a:t>
            </a:r>
            <a:r>
              <a:rPr sz="1700" spc="-10" dirty="0" smtClean="0">
                <a:latin typeface="Lao UI"/>
                <a:cs typeface="Lao UI"/>
              </a:rPr>
              <a:t>b</a:t>
            </a:r>
            <a:r>
              <a:rPr sz="1700" spc="0" dirty="0" smtClean="0">
                <a:latin typeface="Lao UI"/>
                <a:cs typeface="Lao UI"/>
              </a:rPr>
              <a:t>oth</a:t>
            </a:r>
            <a:r>
              <a:rPr sz="1700" spc="-10" dirty="0" smtClean="0">
                <a:latin typeface="Lao UI"/>
                <a:cs typeface="Lao UI"/>
              </a:rPr>
              <a:t> </a:t>
            </a:r>
            <a:r>
              <a:rPr sz="1700" spc="0" dirty="0" smtClean="0">
                <a:latin typeface="Lao UI"/>
                <a:cs typeface="Lao UI"/>
              </a:rPr>
              <a:t>b</a:t>
            </a:r>
            <a:r>
              <a:rPr sz="1700" spc="-10" dirty="0" smtClean="0">
                <a:latin typeface="Lao UI"/>
                <a:cs typeface="Lao UI"/>
              </a:rPr>
              <a:t>a</a:t>
            </a:r>
            <a:r>
              <a:rPr sz="1700" spc="-5" dirty="0" smtClean="0">
                <a:latin typeface="Lao UI"/>
                <a:cs typeface="Lao UI"/>
              </a:rPr>
              <a:t>b</a:t>
            </a:r>
            <a:r>
              <a:rPr sz="1700" spc="0" dirty="0" smtClean="0">
                <a:latin typeface="Lao UI"/>
                <a:cs typeface="Lao UI"/>
              </a:rPr>
              <a:t>y and</a:t>
            </a:r>
            <a:r>
              <a:rPr sz="1700" spc="-10" dirty="0" smtClean="0">
                <a:latin typeface="Lao UI"/>
                <a:cs typeface="Lao UI"/>
              </a:rPr>
              <a:t> </a:t>
            </a:r>
            <a:r>
              <a:rPr sz="1700" spc="0" dirty="0" smtClean="0">
                <a:latin typeface="Lao UI"/>
                <a:cs typeface="Lao UI"/>
              </a:rPr>
              <a:t>m</a:t>
            </a:r>
            <a:r>
              <a:rPr sz="1700" spc="-10" dirty="0" smtClean="0">
                <a:latin typeface="Lao UI"/>
                <a:cs typeface="Lao UI"/>
              </a:rPr>
              <a:t>o</a:t>
            </a:r>
            <a:r>
              <a:rPr sz="1700" spc="0" dirty="0" smtClean="0">
                <a:latin typeface="Lao UI"/>
                <a:cs typeface="Lao UI"/>
              </a:rPr>
              <a:t>m of </a:t>
            </a:r>
            <a:r>
              <a:rPr sz="1700" spc="-5" dirty="0" smtClean="0">
                <a:latin typeface="Lao UI"/>
                <a:cs typeface="Lao UI"/>
              </a:rPr>
              <a:t>b</a:t>
            </a:r>
            <a:r>
              <a:rPr sz="1700" spc="0" dirty="0" smtClean="0">
                <a:latin typeface="Lao UI"/>
                <a:cs typeface="Lao UI"/>
              </a:rPr>
              <a:t>r</a:t>
            </a:r>
            <a:r>
              <a:rPr sz="1700" spc="-10" dirty="0" smtClean="0">
                <a:latin typeface="Lao UI"/>
                <a:cs typeface="Lao UI"/>
              </a:rPr>
              <a:t>e</a:t>
            </a:r>
            <a:r>
              <a:rPr sz="1700" spc="0" dirty="0" smtClean="0">
                <a:latin typeface="Lao UI"/>
                <a:cs typeface="Lao UI"/>
              </a:rPr>
              <a:t>a</a:t>
            </a:r>
            <a:r>
              <a:rPr sz="1700" spc="-10" dirty="0" smtClean="0">
                <a:latin typeface="Lao UI"/>
                <a:cs typeface="Lao UI"/>
              </a:rPr>
              <a:t>s</a:t>
            </a:r>
            <a:r>
              <a:rPr sz="1700" spc="0" dirty="0" smtClean="0">
                <a:latin typeface="Lao UI"/>
                <a:cs typeface="Lao UI"/>
              </a:rPr>
              <a:t>t</a:t>
            </a:r>
            <a:r>
              <a:rPr sz="1700" spc="-10" dirty="0" smtClean="0">
                <a:latin typeface="Lao UI"/>
                <a:cs typeface="Lao UI"/>
              </a:rPr>
              <a:t>f</a:t>
            </a:r>
            <a:r>
              <a:rPr sz="1700" spc="0" dirty="0" smtClean="0">
                <a:latin typeface="Lao UI"/>
                <a:cs typeface="Lao UI"/>
              </a:rPr>
              <a:t>e</a:t>
            </a:r>
            <a:r>
              <a:rPr sz="1700" spc="-10" dirty="0" smtClean="0">
                <a:latin typeface="Lao UI"/>
                <a:cs typeface="Lao UI"/>
              </a:rPr>
              <a:t>e</a:t>
            </a:r>
            <a:r>
              <a:rPr sz="1700" spc="0" dirty="0" smtClean="0">
                <a:latin typeface="Lao UI"/>
                <a:cs typeface="Lao UI"/>
              </a:rPr>
              <a:t>ding?</a:t>
            </a:r>
            <a:endParaRPr sz="1700">
              <a:latin typeface="Lao UI"/>
              <a:cs typeface="Lao UI"/>
            </a:endParaRPr>
          </a:p>
          <a:p>
            <a:pPr>
              <a:lnSpc>
                <a:spcPts val="500"/>
              </a:lnSpc>
              <a:spcBef>
                <a:spcPts val="4"/>
              </a:spcBef>
              <a:buFont typeface="Arial"/>
              <a:buChar char="•"/>
            </a:pPr>
            <a:endParaRPr sz="500"/>
          </a:p>
          <a:p>
            <a:pPr marL="241300" indent="-228600">
              <a:lnSpc>
                <a:spcPct val="100000"/>
              </a:lnSpc>
              <a:buFont typeface="Arial"/>
              <a:buChar char="•"/>
              <a:tabLst>
                <a:tab pos="240665" algn="l"/>
              </a:tabLst>
            </a:pPr>
            <a:r>
              <a:rPr sz="1700" dirty="0" smtClean="0">
                <a:latin typeface="Lao UI"/>
                <a:cs typeface="Lao UI"/>
              </a:rPr>
              <a:t>How</a:t>
            </a:r>
            <a:r>
              <a:rPr sz="1700" spc="-5" dirty="0" smtClean="0">
                <a:latin typeface="Lao UI"/>
                <a:cs typeface="Lao UI"/>
              </a:rPr>
              <a:t> </a:t>
            </a:r>
            <a:r>
              <a:rPr sz="1700" spc="0" dirty="0" smtClean="0">
                <a:latin typeface="Lao UI"/>
                <a:cs typeface="Lao UI"/>
              </a:rPr>
              <a:t>can</a:t>
            </a:r>
            <a:r>
              <a:rPr sz="1700" spc="-15" dirty="0" smtClean="0">
                <a:latin typeface="Lao UI"/>
                <a:cs typeface="Lao UI"/>
              </a:rPr>
              <a:t> </a:t>
            </a:r>
            <a:r>
              <a:rPr sz="1700" spc="0" dirty="0" smtClean="0">
                <a:latin typeface="Lao UI"/>
                <a:cs typeface="Lao UI"/>
              </a:rPr>
              <a:t>you </a:t>
            </a:r>
            <a:r>
              <a:rPr sz="1700" spc="-10" dirty="0" smtClean="0">
                <a:latin typeface="Lao UI"/>
                <a:cs typeface="Lao UI"/>
              </a:rPr>
              <a:t>s</a:t>
            </a:r>
            <a:r>
              <a:rPr sz="1700" spc="0" dirty="0" smtClean="0">
                <a:latin typeface="Lao UI"/>
                <a:cs typeface="Lao UI"/>
              </a:rPr>
              <a:t>u</a:t>
            </a:r>
            <a:r>
              <a:rPr sz="1700" spc="-10" dirty="0" smtClean="0">
                <a:latin typeface="Lao UI"/>
                <a:cs typeface="Lao UI"/>
              </a:rPr>
              <a:t>p</a:t>
            </a:r>
            <a:r>
              <a:rPr sz="1700" spc="-5" dirty="0" smtClean="0">
                <a:latin typeface="Lao UI"/>
                <a:cs typeface="Lao UI"/>
              </a:rPr>
              <a:t>p</a:t>
            </a:r>
            <a:r>
              <a:rPr sz="1700" spc="0" dirty="0" smtClean="0">
                <a:latin typeface="Lao UI"/>
                <a:cs typeface="Lao UI"/>
              </a:rPr>
              <a:t>o</a:t>
            </a:r>
            <a:r>
              <a:rPr sz="1700" spc="-10" dirty="0" smtClean="0">
                <a:latin typeface="Lao UI"/>
                <a:cs typeface="Lao UI"/>
              </a:rPr>
              <a:t>r</a:t>
            </a:r>
            <a:r>
              <a:rPr sz="1700" spc="0" dirty="0" smtClean="0">
                <a:latin typeface="Lao UI"/>
                <a:cs typeface="Lao UI"/>
              </a:rPr>
              <a:t>t</a:t>
            </a:r>
            <a:r>
              <a:rPr sz="1700" spc="10" dirty="0" smtClean="0">
                <a:latin typeface="Lao UI"/>
                <a:cs typeface="Lao UI"/>
              </a:rPr>
              <a:t> </a:t>
            </a:r>
            <a:r>
              <a:rPr sz="1700" spc="0" dirty="0" smtClean="0">
                <a:latin typeface="Lao UI"/>
                <a:cs typeface="Lao UI"/>
              </a:rPr>
              <a:t>m</a:t>
            </a:r>
            <a:r>
              <a:rPr sz="1700" spc="-10" dirty="0" smtClean="0">
                <a:latin typeface="Lao UI"/>
                <a:cs typeface="Lao UI"/>
              </a:rPr>
              <a:t>o</a:t>
            </a:r>
            <a:r>
              <a:rPr sz="1700" spc="0" dirty="0" smtClean="0">
                <a:latin typeface="Lao UI"/>
                <a:cs typeface="Lao UI"/>
              </a:rPr>
              <a:t>ms</a:t>
            </a:r>
            <a:r>
              <a:rPr sz="1700" spc="-10" dirty="0" smtClean="0">
                <a:latin typeface="Lao UI"/>
                <a:cs typeface="Lao UI"/>
              </a:rPr>
              <a:t> </a:t>
            </a:r>
            <a:r>
              <a:rPr sz="1700" spc="0" dirty="0" smtClean="0">
                <a:latin typeface="Lao UI"/>
                <a:cs typeface="Lao UI"/>
              </a:rPr>
              <a:t>who</a:t>
            </a:r>
            <a:r>
              <a:rPr sz="1700" spc="-20" dirty="0" smtClean="0">
                <a:latin typeface="Lao UI"/>
                <a:cs typeface="Lao UI"/>
              </a:rPr>
              <a:t> </a:t>
            </a:r>
            <a:r>
              <a:rPr sz="1700" spc="0" dirty="0" smtClean="0">
                <a:latin typeface="Lao UI"/>
                <a:cs typeface="Lao UI"/>
              </a:rPr>
              <a:t>choo</a:t>
            </a:r>
            <a:r>
              <a:rPr sz="1700" spc="-10" dirty="0" smtClean="0">
                <a:latin typeface="Lao UI"/>
                <a:cs typeface="Lao UI"/>
              </a:rPr>
              <a:t>s</a:t>
            </a:r>
            <a:r>
              <a:rPr sz="1700" spc="0" dirty="0" smtClean="0">
                <a:latin typeface="Lao UI"/>
                <a:cs typeface="Lao UI"/>
              </a:rPr>
              <a:t>e</a:t>
            </a:r>
            <a:r>
              <a:rPr sz="1700" spc="5" dirty="0" smtClean="0">
                <a:latin typeface="Lao UI"/>
                <a:cs typeface="Lao UI"/>
              </a:rPr>
              <a:t> </a:t>
            </a:r>
            <a:r>
              <a:rPr sz="1700" spc="0" dirty="0" smtClean="0">
                <a:latin typeface="Lao UI"/>
                <a:cs typeface="Lao UI"/>
              </a:rPr>
              <a:t>to</a:t>
            </a:r>
            <a:endParaRPr sz="1700">
              <a:latin typeface="Lao UI"/>
              <a:cs typeface="Lao UI"/>
            </a:endParaRPr>
          </a:p>
          <a:p>
            <a:pPr marL="241300">
              <a:lnSpc>
                <a:spcPct val="100000"/>
              </a:lnSpc>
            </a:pPr>
            <a:r>
              <a:rPr sz="1700" spc="-10" dirty="0" smtClean="0">
                <a:latin typeface="Lao UI"/>
                <a:cs typeface="Lao UI"/>
              </a:rPr>
              <a:t>b</a:t>
            </a:r>
            <a:r>
              <a:rPr sz="1700" spc="-5" dirty="0" smtClean="0">
                <a:latin typeface="Lao UI"/>
                <a:cs typeface="Lao UI"/>
              </a:rPr>
              <a:t>r</a:t>
            </a:r>
            <a:r>
              <a:rPr sz="1700" spc="0" dirty="0" smtClean="0">
                <a:latin typeface="Lao UI"/>
                <a:cs typeface="Lao UI"/>
              </a:rPr>
              <a:t>e</a:t>
            </a:r>
            <a:r>
              <a:rPr sz="1700" spc="-10" dirty="0" smtClean="0">
                <a:latin typeface="Lao UI"/>
                <a:cs typeface="Lao UI"/>
              </a:rPr>
              <a:t>a</a:t>
            </a:r>
            <a:r>
              <a:rPr sz="1700" spc="0" dirty="0" smtClean="0">
                <a:latin typeface="Lao UI"/>
                <a:cs typeface="Lao UI"/>
              </a:rPr>
              <a:t>s</a:t>
            </a:r>
            <a:r>
              <a:rPr sz="1700" spc="-10" dirty="0" smtClean="0">
                <a:latin typeface="Lao UI"/>
                <a:cs typeface="Lao UI"/>
              </a:rPr>
              <a:t>tf</a:t>
            </a:r>
            <a:r>
              <a:rPr sz="1700" spc="0" dirty="0" smtClean="0">
                <a:latin typeface="Lao UI"/>
                <a:cs typeface="Lao UI"/>
              </a:rPr>
              <a:t>e</a:t>
            </a:r>
            <a:r>
              <a:rPr sz="1700" spc="-10" dirty="0" smtClean="0">
                <a:latin typeface="Lao UI"/>
                <a:cs typeface="Lao UI"/>
              </a:rPr>
              <a:t>e</a:t>
            </a:r>
            <a:r>
              <a:rPr sz="1700" spc="0" dirty="0" smtClean="0">
                <a:latin typeface="Lao UI"/>
                <a:cs typeface="Lao UI"/>
              </a:rPr>
              <a:t>d?</a:t>
            </a:r>
            <a:endParaRPr sz="1700">
              <a:latin typeface="Lao UI"/>
              <a:cs typeface="Lao UI"/>
            </a:endParaRPr>
          </a:p>
        </p:txBody>
      </p:sp>
      <p:sp>
        <p:nvSpPr>
          <p:cNvPr id="8" name="object 8"/>
          <p:cNvSpPr txBox="1"/>
          <p:nvPr/>
        </p:nvSpPr>
        <p:spPr>
          <a:xfrm>
            <a:off x="422553" y="4163186"/>
            <a:ext cx="1979931" cy="314960"/>
          </a:xfrm>
          <a:prstGeom prst="rect">
            <a:avLst/>
          </a:prstGeom>
        </p:spPr>
        <p:txBody>
          <a:bodyPr vert="horz" wrap="square" lIns="0" tIns="0" rIns="0" bIns="0" rtlCol="0">
            <a:noAutofit/>
          </a:bodyPr>
          <a:lstStyle/>
          <a:p>
            <a:pPr marL="12700">
              <a:lnSpc>
                <a:spcPct val="100000"/>
              </a:lnSpc>
            </a:pPr>
            <a:r>
              <a:rPr sz="2000" b="1" dirty="0" smtClean="0">
                <a:solidFill>
                  <a:srgbClr val="00ACEE"/>
                </a:solidFill>
                <a:latin typeface="Lao UI"/>
                <a:cs typeface="Lao UI"/>
              </a:rPr>
              <a:t>Food</a:t>
            </a:r>
            <a:r>
              <a:rPr sz="2000" b="1" spc="-5" dirty="0" smtClean="0">
                <a:solidFill>
                  <a:srgbClr val="00ACEE"/>
                </a:solidFill>
                <a:latin typeface="Lao UI"/>
                <a:cs typeface="Lao UI"/>
              </a:rPr>
              <a:t> </a:t>
            </a:r>
            <a:r>
              <a:rPr sz="2000" b="1" spc="0" dirty="0" smtClean="0">
                <a:solidFill>
                  <a:srgbClr val="00ACEE"/>
                </a:solidFill>
                <a:latin typeface="Lao UI"/>
                <a:cs typeface="Lao UI"/>
              </a:rPr>
              <a:t>and</a:t>
            </a:r>
            <a:r>
              <a:rPr sz="2000" b="1" spc="-25" dirty="0" smtClean="0">
                <a:solidFill>
                  <a:srgbClr val="00ACEE"/>
                </a:solidFill>
                <a:latin typeface="Lao UI"/>
                <a:cs typeface="Lao UI"/>
              </a:rPr>
              <a:t> </a:t>
            </a:r>
            <a:r>
              <a:rPr sz="2000" b="1" spc="0" dirty="0" smtClean="0">
                <a:solidFill>
                  <a:srgbClr val="00ACEE"/>
                </a:solidFill>
                <a:latin typeface="Lao UI"/>
                <a:cs typeface="Lao UI"/>
              </a:rPr>
              <a:t>D</a:t>
            </a:r>
            <a:r>
              <a:rPr sz="2000" b="1" spc="-10" dirty="0" smtClean="0">
                <a:solidFill>
                  <a:srgbClr val="00ACEE"/>
                </a:solidFill>
                <a:latin typeface="Lao UI"/>
                <a:cs typeface="Lao UI"/>
              </a:rPr>
              <a:t>r</a:t>
            </a:r>
            <a:r>
              <a:rPr sz="2000" b="1" spc="0" dirty="0" smtClean="0">
                <a:solidFill>
                  <a:srgbClr val="00ACEE"/>
                </a:solidFill>
                <a:latin typeface="Lao UI"/>
                <a:cs typeface="Lao UI"/>
              </a:rPr>
              <a:t>in</a:t>
            </a:r>
            <a:r>
              <a:rPr sz="2000" b="1" spc="-15" dirty="0" smtClean="0">
                <a:solidFill>
                  <a:srgbClr val="00ACEE"/>
                </a:solidFill>
                <a:latin typeface="Lao UI"/>
                <a:cs typeface="Lao UI"/>
              </a:rPr>
              <a:t>k</a:t>
            </a:r>
            <a:r>
              <a:rPr sz="2000" b="1" spc="0" dirty="0" smtClean="0">
                <a:solidFill>
                  <a:srgbClr val="00ACEE"/>
                </a:solidFill>
                <a:latin typeface="Lao UI"/>
                <a:cs typeface="Lao UI"/>
              </a:rPr>
              <a:t>s</a:t>
            </a:r>
            <a:endParaRPr sz="2000">
              <a:latin typeface="Lao UI"/>
              <a:cs typeface="Lao UI"/>
            </a:endParaRPr>
          </a:p>
        </p:txBody>
      </p:sp>
      <p:sp>
        <p:nvSpPr>
          <p:cNvPr id="9" name="object 9"/>
          <p:cNvSpPr txBox="1"/>
          <p:nvPr/>
        </p:nvSpPr>
        <p:spPr>
          <a:xfrm>
            <a:off x="880062" y="4528946"/>
            <a:ext cx="4547871" cy="1497330"/>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h</a:t>
            </a:r>
            <a:r>
              <a:rPr sz="1700" spc="-10" dirty="0" smtClean="0">
                <a:latin typeface="Lao UI"/>
                <a:cs typeface="Lao UI"/>
              </a:rPr>
              <a:t>e</a:t>
            </a:r>
            <a:r>
              <a:rPr sz="1700" spc="0" dirty="0" smtClean="0">
                <a:latin typeface="Lao UI"/>
                <a:cs typeface="Lao UI"/>
              </a:rPr>
              <a:t>a</a:t>
            </a:r>
            <a:r>
              <a:rPr sz="1700" spc="-10" dirty="0" smtClean="0">
                <a:latin typeface="Lao UI"/>
                <a:cs typeface="Lao UI"/>
              </a:rPr>
              <a:t>l</a:t>
            </a:r>
            <a:r>
              <a:rPr sz="1700" spc="0" dirty="0" smtClean="0">
                <a:latin typeface="Lao UI"/>
                <a:cs typeface="Lao UI"/>
              </a:rPr>
              <a:t>t</a:t>
            </a:r>
            <a:r>
              <a:rPr sz="1700" spc="-10" dirty="0" smtClean="0">
                <a:latin typeface="Lao UI"/>
                <a:cs typeface="Lao UI"/>
              </a:rPr>
              <a:t>h</a:t>
            </a:r>
            <a:r>
              <a:rPr sz="1700" spc="0" dirty="0" smtClean="0">
                <a:latin typeface="Lao UI"/>
                <a:cs typeface="Lao UI"/>
              </a:rPr>
              <a:t>y fo</a:t>
            </a:r>
            <a:r>
              <a:rPr sz="1700" spc="-10" dirty="0" smtClean="0">
                <a:latin typeface="Lao UI"/>
                <a:cs typeface="Lao UI"/>
              </a:rPr>
              <a:t>o</a:t>
            </a:r>
            <a:r>
              <a:rPr sz="1700" spc="0" dirty="0" smtClean="0">
                <a:latin typeface="Lao UI"/>
                <a:cs typeface="Lao UI"/>
              </a:rPr>
              <a:t>ds</a:t>
            </a:r>
            <a:r>
              <a:rPr sz="1700" spc="10" dirty="0" smtClean="0">
                <a:latin typeface="Lao UI"/>
                <a:cs typeface="Lao UI"/>
              </a:rPr>
              <a:t> </a:t>
            </a:r>
            <a:r>
              <a:rPr sz="1700" spc="0" dirty="0" smtClean="0">
                <a:latin typeface="Lao UI"/>
                <a:cs typeface="Lao UI"/>
              </a:rPr>
              <a:t>a</a:t>
            </a:r>
            <a:r>
              <a:rPr sz="1700" spc="-10" dirty="0" smtClean="0">
                <a:latin typeface="Lao UI"/>
                <a:cs typeface="Lao UI"/>
              </a:rPr>
              <a:t>n</a:t>
            </a:r>
            <a:r>
              <a:rPr sz="1700" spc="0" dirty="0" smtClean="0">
                <a:latin typeface="Lao UI"/>
                <a:cs typeface="Lao UI"/>
              </a:rPr>
              <a:t>d</a:t>
            </a:r>
            <a:r>
              <a:rPr sz="1700" spc="-10" dirty="0" smtClean="0">
                <a:latin typeface="Lao UI"/>
                <a:cs typeface="Lao UI"/>
              </a:rPr>
              <a:t> </a:t>
            </a:r>
            <a:r>
              <a:rPr sz="1700" spc="0" dirty="0" smtClean="0">
                <a:latin typeface="Lao UI"/>
                <a:cs typeface="Lao UI"/>
              </a:rPr>
              <a:t>why</a:t>
            </a:r>
            <a:r>
              <a:rPr sz="1700" spc="-20"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 t</a:t>
            </a:r>
            <a:r>
              <a:rPr sz="1700" spc="-10" dirty="0" smtClean="0">
                <a:latin typeface="Lao UI"/>
                <a:cs typeface="Lao UI"/>
              </a:rPr>
              <a:t>h</a:t>
            </a:r>
            <a:r>
              <a:rPr sz="1700" spc="0" dirty="0" smtClean="0">
                <a:latin typeface="Lao UI"/>
                <a:cs typeface="Lao UI"/>
              </a:rPr>
              <a:t>ey</a:t>
            </a:r>
            <a:endParaRPr sz="1700">
              <a:latin typeface="Lao UI"/>
              <a:cs typeface="Lao UI"/>
            </a:endParaRPr>
          </a:p>
          <a:p>
            <a:pPr marL="241300">
              <a:lnSpc>
                <a:spcPct val="100000"/>
              </a:lnSpc>
            </a:pPr>
            <a:r>
              <a:rPr sz="1700" dirty="0" smtClean="0">
                <a:latin typeface="Lao UI"/>
                <a:cs typeface="Lao UI"/>
              </a:rPr>
              <a:t>i</a:t>
            </a:r>
            <a:r>
              <a:rPr sz="1700" spc="-15" dirty="0" smtClean="0">
                <a:latin typeface="Lao UI"/>
                <a:cs typeface="Lao UI"/>
              </a:rPr>
              <a:t>m</a:t>
            </a:r>
            <a:r>
              <a:rPr sz="1700" spc="-10" dirty="0" smtClean="0">
                <a:latin typeface="Lao UI"/>
                <a:cs typeface="Lao UI"/>
              </a:rPr>
              <a:t>p</a:t>
            </a:r>
            <a:r>
              <a:rPr sz="1700" spc="0" dirty="0" smtClean="0">
                <a:latin typeface="Lao UI"/>
                <a:cs typeface="Lao UI"/>
              </a:rPr>
              <a:t>o</a:t>
            </a:r>
            <a:r>
              <a:rPr sz="1700" spc="-10" dirty="0" smtClean="0">
                <a:latin typeface="Lao UI"/>
                <a:cs typeface="Lao UI"/>
              </a:rPr>
              <a:t>r</a:t>
            </a:r>
            <a:r>
              <a:rPr sz="1700" spc="0" dirty="0" smtClean="0">
                <a:latin typeface="Lao UI"/>
                <a:cs typeface="Lao UI"/>
              </a:rPr>
              <a:t>t</a:t>
            </a:r>
            <a:r>
              <a:rPr sz="1700" spc="-10" dirty="0" smtClean="0">
                <a:latin typeface="Lao UI"/>
                <a:cs typeface="Lao UI"/>
              </a:rPr>
              <a:t>a</a:t>
            </a:r>
            <a:r>
              <a:rPr sz="1700" spc="-5" dirty="0" smtClean="0">
                <a:latin typeface="Lao UI"/>
                <a:cs typeface="Lao UI"/>
              </a:rPr>
              <a:t>n</a:t>
            </a:r>
            <a:r>
              <a:rPr sz="1700" spc="0" dirty="0" smtClean="0">
                <a:latin typeface="Lao UI"/>
                <a:cs typeface="Lao UI"/>
              </a:rPr>
              <a:t>t?</a:t>
            </a:r>
            <a:endParaRPr sz="1700">
              <a:latin typeface="Lao UI"/>
              <a:cs typeface="Lao UI"/>
            </a:endParaRPr>
          </a:p>
          <a:p>
            <a:pPr marL="241300" indent="-228600">
              <a:lnSpc>
                <a:spcPct val="100000"/>
              </a:lnSpc>
              <a:spcBef>
                <a:spcPts val="495"/>
              </a:spcBef>
              <a:buFont typeface="Arial"/>
              <a:buChar char="•"/>
              <a:tabLst>
                <a:tab pos="240665" algn="l"/>
              </a:tabLst>
            </a:pPr>
            <a:r>
              <a:rPr sz="1700" dirty="0" smtClean="0">
                <a:latin typeface="Lao UI"/>
                <a:cs typeface="Lao UI"/>
              </a:rPr>
              <a:t>How</a:t>
            </a:r>
            <a:r>
              <a:rPr sz="1700" spc="-5" dirty="0" smtClean="0">
                <a:latin typeface="Lao UI"/>
                <a:cs typeface="Lao UI"/>
              </a:rPr>
              <a:t> </a:t>
            </a:r>
            <a:r>
              <a:rPr sz="1700" spc="0" dirty="0" smtClean="0">
                <a:latin typeface="Lao UI"/>
                <a:cs typeface="Lao UI"/>
              </a:rPr>
              <a:t>to </a:t>
            </a:r>
            <a:r>
              <a:rPr sz="1700" spc="-10" dirty="0" smtClean="0">
                <a:latin typeface="Lao UI"/>
                <a:cs typeface="Lao UI"/>
              </a:rPr>
              <a:t>r</a:t>
            </a:r>
            <a:r>
              <a:rPr sz="1700" spc="0" dirty="0" smtClean="0">
                <a:latin typeface="Lao UI"/>
                <a:cs typeface="Lao UI"/>
              </a:rPr>
              <a:t>e</a:t>
            </a:r>
            <a:r>
              <a:rPr sz="1700" spc="-10" dirty="0" smtClean="0">
                <a:latin typeface="Lao UI"/>
                <a:cs typeface="Lao UI"/>
              </a:rPr>
              <a:t>a</a:t>
            </a:r>
            <a:r>
              <a:rPr sz="1700" spc="0" dirty="0" smtClean="0">
                <a:latin typeface="Lao UI"/>
                <a:cs typeface="Lao UI"/>
              </a:rPr>
              <a:t>d</a:t>
            </a:r>
            <a:r>
              <a:rPr sz="1700" spc="-20" dirty="0" smtClean="0">
                <a:latin typeface="Lao UI"/>
                <a:cs typeface="Lao UI"/>
              </a:rPr>
              <a:t> </a:t>
            </a:r>
            <a:r>
              <a:rPr sz="1700" spc="0" dirty="0" smtClean="0">
                <a:latin typeface="Lao UI"/>
                <a:cs typeface="Lao UI"/>
              </a:rPr>
              <a:t>l</a:t>
            </a:r>
            <a:r>
              <a:rPr sz="1700" spc="-10" dirty="0" smtClean="0">
                <a:latin typeface="Lao UI"/>
                <a:cs typeface="Lao UI"/>
              </a:rPr>
              <a:t>a</a:t>
            </a:r>
            <a:r>
              <a:rPr sz="1700" spc="-5" dirty="0" smtClean="0">
                <a:latin typeface="Lao UI"/>
                <a:cs typeface="Lao UI"/>
              </a:rPr>
              <a:t>b</a:t>
            </a:r>
            <a:r>
              <a:rPr sz="1700" spc="0" dirty="0" smtClean="0">
                <a:latin typeface="Lao UI"/>
                <a:cs typeface="Lao UI"/>
              </a:rPr>
              <a:t>e</a:t>
            </a:r>
            <a:r>
              <a:rPr sz="1700" spc="-10" dirty="0" smtClean="0">
                <a:latin typeface="Lao UI"/>
                <a:cs typeface="Lao UI"/>
              </a:rPr>
              <a:t>l</a:t>
            </a:r>
            <a:r>
              <a:rPr sz="1700" spc="0" dirty="0" smtClean="0">
                <a:latin typeface="Lao UI"/>
                <a:cs typeface="Lao UI"/>
              </a:rPr>
              <a:t>s</a:t>
            </a:r>
            <a:r>
              <a:rPr sz="1700" spc="5" dirty="0" smtClean="0">
                <a:latin typeface="Lao UI"/>
                <a:cs typeface="Lao UI"/>
              </a:rPr>
              <a:t> </a:t>
            </a:r>
            <a:r>
              <a:rPr sz="1700" spc="0" dirty="0" smtClean="0">
                <a:latin typeface="Lao UI"/>
                <a:cs typeface="Lao UI"/>
              </a:rPr>
              <a:t>a</a:t>
            </a:r>
            <a:r>
              <a:rPr sz="1700" spc="-10" dirty="0" smtClean="0">
                <a:latin typeface="Lao UI"/>
                <a:cs typeface="Lao UI"/>
              </a:rPr>
              <a:t>n</a:t>
            </a:r>
            <a:r>
              <a:rPr sz="1700" spc="0" dirty="0" smtClean="0">
                <a:latin typeface="Lao UI"/>
                <a:cs typeface="Lao UI"/>
              </a:rPr>
              <a:t>d</a:t>
            </a:r>
            <a:r>
              <a:rPr sz="1700" spc="-10" dirty="0" smtClean="0">
                <a:latin typeface="Lao UI"/>
                <a:cs typeface="Lao UI"/>
              </a:rPr>
              <a:t> </a:t>
            </a:r>
            <a:r>
              <a:rPr sz="1700" spc="0" dirty="0" smtClean="0">
                <a:latin typeface="Lao UI"/>
                <a:cs typeface="Lao UI"/>
              </a:rPr>
              <a:t>choo</a:t>
            </a:r>
            <a:r>
              <a:rPr sz="1700" spc="-10" dirty="0" smtClean="0">
                <a:latin typeface="Lao UI"/>
                <a:cs typeface="Lao UI"/>
              </a:rPr>
              <a:t>s</a:t>
            </a:r>
            <a:r>
              <a:rPr sz="1700" spc="0" dirty="0" smtClean="0">
                <a:latin typeface="Lao UI"/>
                <a:cs typeface="Lao UI"/>
              </a:rPr>
              <a:t>e</a:t>
            </a:r>
            <a:r>
              <a:rPr sz="1700" spc="5" dirty="0" smtClean="0">
                <a:latin typeface="Lao UI"/>
                <a:cs typeface="Lao UI"/>
              </a:rPr>
              <a:t> </a:t>
            </a:r>
            <a:r>
              <a:rPr sz="1700" spc="0" dirty="0" smtClean="0">
                <a:latin typeface="Lao UI"/>
                <a:cs typeface="Lao UI"/>
              </a:rPr>
              <a:t>h</a:t>
            </a:r>
            <a:r>
              <a:rPr sz="1700" spc="-10" dirty="0" smtClean="0">
                <a:latin typeface="Lao UI"/>
                <a:cs typeface="Lao UI"/>
              </a:rPr>
              <a:t>e</a:t>
            </a:r>
            <a:r>
              <a:rPr sz="1700" spc="0" dirty="0" smtClean="0">
                <a:latin typeface="Lao UI"/>
                <a:cs typeface="Lao UI"/>
              </a:rPr>
              <a:t>a</a:t>
            </a:r>
            <a:r>
              <a:rPr sz="1700" spc="-10" dirty="0" smtClean="0">
                <a:latin typeface="Lao UI"/>
                <a:cs typeface="Lao UI"/>
              </a:rPr>
              <a:t>l</a:t>
            </a:r>
            <a:r>
              <a:rPr sz="1700" spc="0" dirty="0" smtClean="0">
                <a:latin typeface="Lao UI"/>
                <a:cs typeface="Lao UI"/>
              </a:rPr>
              <a:t>t</a:t>
            </a:r>
            <a:r>
              <a:rPr sz="1700" spc="-10" dirty="0" smtClean="0">
                <a:latin typeface="Lao UI"/>
                <a:cs typeface="Lao UI"/>
              </a:rPr>
              <a:t>h</a:t>
            </a:r>
            <a:r>
              <a:rPr sz="1700" spc="0" dirty="0" smtClean="0">
                <a:latin typeface="Lao UI"/>
                <a:cs typeface="Lao UI"/>
              </a:rPr>
              <a:t>y fo</a:t>
            </a:r>
            <a:r>
              <a:rPr sz="1700" spc="-10" dirty="0" smtClean="0">
                <a:latin typeface="Lao UI"/>
                <a:cs typeface="Lao UI"/>
              </a:rPr>
              <a:t>o</a:t>
            </a:r>
            <a:r>
              <a:rPr sz="1700" spc="0" dirty="0" smtClean="0">
                <a:latin typeface="Lao UI"/>
                <a:cs typeface="Lao UI"/>
              </a:rPr>
              <a:t>ds</a:t>
            </a:r>
            <a:endParaRPr sz="1700">
              <a:latin typeface="Lao UI"/>
              <a:cs typeface="Lao UI"/>
            </a:endParaRPr>
          </a:p>
          <a:p>
            <a:pPr>
              <a:lnSpc>
                <a:spcPts val="500"/>
              </a:lnSpc>
              <a:spcBef>
                <a:spcPts val="4"/>
              </a:spcBef>
              <a:buFont typeface="Arial"/>
              <a:buChar char="•"/>
            </a:pPr>
            <a:endParaRPr sz="500"/>
          </a:p>
          <a:p>
            <a:pPr marL="241300" indent="-228600">
              <a:lnSpc>
                <a:spcPct val="100000"/>
              </a:lnSpc>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h</a:t>
            </a:r>
            <a:r>
              <a:rPr sz="1700" spc="-10" dirty="0" smtClean="0">
                <a:latin typeface="Lao UI"/>
                <a:cs typeface="Lao UI"/>
              </a:rPr>
              <a:t>e</a:t>
            </a:r>
            <a:r>
              <a:rPr sz="1700" spc="0" dirty="0" smtClean="0">
                <a:latin typeface="Lao UI"/>
                <a:cs typeface="Lao UI"/>
              </a:rPr>
              <a:t>a</a:t>
            </a:r>
            <a:r>
              <a:rPr sz="1700" spc="-10" dirty="0" smtClean="0">
                <a:latin typeface="Lao UI"/>
                <a:cs typeface="Lao UI"/>
              </a:rPr>
              <a:t>l</a:t>
            </a:r>
            <a:r>
              <a:rPr sz="1700" spc="0" dirty="0" smtClean="0">
                <a:latin typeface="Lao UI"/>
                <a:cs typeface="Lao UI"/>
              </a:rPr>
              <a:t>t</a:t>
            </a:r>
            <a:r>
              <a:rPr sz="1700" spc="-10" dirty="0" smtClean="0">
                <a:latin typeface="Lao UI"/>
                <a:cs typeface="Lao UI"/>
              </a:rPr>
              <a:t>h</a:t>
            </a:r>
            <a:r>
              <a:rPr sz="1700" spc="0" dirty="0" smtClean="0">
                <a:latin typeface="Lao UI"/>
                <a:cs typeface="Lao UI"/>
              </a:rPr>
              <a:t>y </a:t>
            </a:r>
            <a:r>
              <a:rPr sz="1700" spc="5" dirty="0" smtClean="0">
                <a:latin typeface="Lao UI"/>
                <a:cs typeface="Lao UI"/>
              </a:rPr>
              <a:t>d</a:t>
            </a:r>
            <a:r>
              <a:rPr sz="1700" spc="0" dirty="0" smtClean="0">
                <a:latin typeface="Lao UI"/>
                <a:cs typeface="Lao UI"/>
              </a:rPr>
              <a:t>r</a:t>
            </a:r>
            <a:r>
              <a:rPr sz="1700" spc="-10" dirty="0" smtClean="0">
                <a:latin typeface="Lao UI"/>
                <a:cs typeface="Lao UI"/>
              </a:rPr>
              <a:t>i</a:t>
            </a:r>
            <a:r>
              <a:rPr sz="1700" spc="0" dirty="0" smtClean="0">
                <a:latin typeface="Lao UI"/>
                <a:cs typeface="Lao UI"/>
              </a:rPr>
              <a:t>nks </a:t>
            </a:r>
            <a:r>
              <a:rPr sz="1700" spc="-10" dirty="0" smtClean="0">
                <a:latin typeface="Lao UI"/>
                <a:cs typeface="Lao UI"/>
              </a:rPr>
              <a:t>f</a:t>
            </a:r>
            <a:r>
              <a:rPr sz="1700" spc="0" dirty="0" smtClean="0">
                <a:latin typeface="Lao UI"/>
                <a:cs typeface="Lao UI"/>
              </a:rPr>
              <a:t>or</a:t>
            </a:r>
            <a:r>
              <a:rPr sz="1700" spc="-5" dirty="0" smtClean="0">
                <a:latin typeface="Lao UI"/>
                <a:cs typeface="Lao UI"/>
              </a:rPr>
              <a:t> </a:t>
            </a:r>
            <a:r>
              <a:rPr sz="1700" spc="0" dirty="0" smtClean="0">
                <a:latin typeface="Lao UI"/>
                <a:cs typeface="Lao UI"/>
              </a:rPr>
              <a:t>ch</a:t>
            </a:r>
            <a:r>
              <a:rPr sz="1700" spc="-10" dirty="0" smtClean="0">
                <a:latin typeface="Lao UI"/>
                <a:cs typeface="Lao UI"/>
              </a:rPr>
              <a:t>i</a:t>
            </a:r>
            <a:r>
              <a:rPr sz="1700" spc="0" dirty="0" smtClean="0">
                <a:latin typeface="Lao UI"/>
                <a:cs typeface="Lao UI"/>
              </a:rPr>
              <a:t>ldr</a:t>
            </a:r>
            <a:r>
              <a:rPr sz="1700" spc="-10" dirty="0" smtClean="0">
                <a:latin typeface="Lao UI"/>
                <a:cs typeface="Lao UI"/>
              </a:rPr>
              <a:t>e</a:t>
            </a:r>
            <a:r>
              <a:rPr sz="1700" spc="0" dirty="0" smtClean="0">
                <a:latin typeface="Lao UI"/>
                <a:cs typeface="Lao UI"/>
              </a:rPr>
              <a:t>n?</a:t>
            </a:r>
            <a:endParaRPr sz="1700">
              <a:latin typeface="Lao UI"/>
              <a:cs typeface="Lao UI"/>
            </a:endParaRPr>
          </a:p>
          <a:p>
            <a:pPr>
              <a:lnSpc>
                <a:spcPts val="500"/>
              </a:lnSpc>
              <a:spcBef>
                <a:spcPts val="4"/>
              </a:spcBef>
              <a:buFont typeface="Arial"/>
              <a:buChar char="•"/>
            </a:pPr>
            <a:endParaRPr sz="500"/>
          </a:p>
          <a:p>
            <a:pPr marL="241300" indent="-228600">
              <a:lnSpc>
                <a:spcPct val="100000"/>
              </a:lnSpc>
              <a:buFont typeface="Arial"/>
              <a:buChar char="•"/>
              <a:tabLst>
                <a:tab pos="240665" algn="l"/>
              </a:tabLst>
            </a:pPr>
            <a:r>
              <a:rPr sz="1700" dirty="0" smtClean="0">
                <a:latin typeface="Lao UI"/>
                <a:cs typeface="Lao UI"/>
              </a:rPr>
              <a:t>Ways</a:t>
            </a:r>
            <a:r>
              <a:rPr sz="1700" spc="-10" dirty="0" smtClean="0">
                <a:latin typeface="Lao UI"/>
                <a:cs typeface="Lao UI"/>
              </a:rPr>
              <a:t> </a:t>
            </a:r>
            <a:r>
              <a:rPr sz="1700" spc="0" dirty="0" smtClean="0">
                <a:latin typeface="Lao UI"/>
                <a:cs typeface="Lao UI"/>
              </a:rPr>
              <a:t>to </a:t>
            </a:r>
            <a:r>
              <a:rPr sz="1700" spc="-10" dirty="0" smtClean="0">
                <a:latin typeface="Lao UI"/>
                <a:cs typeface="Lao UI"/>
              </a:rPr>
              <a:t>s</a:t>
            </a:r>
            <a:r>
              <a:rPr sz="1700" spc="0" dirty="0" smtClean="0">
                <a:latin typeface="Lao UI"/>
                <a:cs typeface="Lao UI"/>
              </a:rPr>
              <a:t>ave</a:t>
            </a:r>
            <a:r>
              <a:rPr sz="1700" spc="-20" dirty="0" smtClean="0">
                <a:latin typeface="Lao UI"/>
                <a:cs typeface="Lao UI"/>
              </a:rPr>
              <a:t> </a:t>
            </a:r>
            <a:r>
              <a:rPr sz="1700" spc="0" dirty="0" smtClean="0">
                <a:latin typeface="Lao UI"/>
                <a:cs typeface="Lao UI"/>
              </a:rPr>
              <a:t>m</a:t>
            </a:r>
            <a:r>
              <a:rPr sz="1700" spc="-10" dirty="0" smtClean="0">
                <a:latin typeface="Lao UI"/>
                <a:cs typeface="Lao UI"/>
              </a:rPr>
              <a:t>o</a:t>
            </a:r>
            <a:r>
              <a:rPr sz="1700" spc="0" dirty="0" smtClean="0">
                <a:latin typeface="Lao UI"/>
                <a:cs typeface="Lao UI"/>
              </a:rPr>
              <a:t>n</a:t>
            </a:r>
            <a:r>
              <a:rPr sz="1700" spc="-10" dirty="0" smtClean="0">
                <a:latin typeface="Lao UI"/>
                <a:cs typeface="Lao UI"/>
              </a:rPr>
              <a:t>e</a:t>
            </a:r>
            <a:r>
              <a:rPr sz="1700" spc="0" dirty="0" smtClean="0">
                <a:latin typeface="Lao UI"/>
                <a:cs typeface="Lao UI"/>
              </a:rPr>
              <a:t>y on </a:t>
            </a:r>
            <a:r>
              <a:rPr sz="1700" spc="-10" dirty="0" smtClean="0">
                <a:latin typeface="Lao UI"/>
                <a:cs typeface="Lao UI"/>
              </a:rPr>
              <a:t>h</a:t>
            </a:r>
            <a:r>
              <a:rPr sz="1700" spc="0" dirty="0" smtClean="0">
                <a:latin typeface="Lao UI"/>
                <a:cs typeface="Lao UI"/>
              </a:rPr>
              <a:t>e</a:t>
            </a:r>
            <a:r>
              <a:rPr sz="1700" spc="-10" dirty="0" smtClean="0">
                <a:latin typeface="Lao UI"/>
                <a:cs typeface="Lao UI"/>
              </a:rPr>
              <a:t>a</a:t>
            </a:r>
            <a:r>
              <a:rPr sz="1700" spc="0" dirty="0" smtClean="0">
                <a:latin typeface="Lao UI"/>
                <a:cs typeface="Lao UI"/>
              </a:rPr>
              <a:t>l</a:t>
            </a:r>
            <a:r>
              <a:rPr sz="1700" spc="-10" dirty="0" smtClean="0">
                <a:latin typeface="Lao UI"/>
                <a:cs typeface="Lao UI"/>
              </a:rPr>
              <a:t>t</a:t>
            </a:r>
            <a:r>
              <a:rPr sz="1700" spc="0" dirty="0" smtClean="0">
                <a:latin typeface="Lao UI"/>
                <a:cs typeface="Lao UI"/>
              </a:rPr>
              <a:t>hy </a:t>
            </a:r>
            <a:r>
              <a:rPr sz="1700" spc="-5" dirty="0" smtClean="0">
                <a:latin typeface="Lao UI"/>
                <a:cs typeface="Lao UI"/>
              </a:rPr>
              <a:t>f</a:t>
            </a:r>
            <a:r>
              <a:rPr sz="1700" spc="0" dirty="0" smtClean="0">
                <a:latin typeface="Lao UI"/>
                <a:cs typeface="Lao UI"/>
              </a:rPr>
              <a:t>oods</a:t>
            </a:r>
            <a:endParaRPr sz="1700">
              <a:latin typeface="Lao UI"/>
              <a:cs typeface="Lao UI"/>
            </a:endParaRPr>
          </a:p>
        </p:txBody>
      </p:sp>
      <p:sp>
        <p:nvSpPr>
          <p:cNvPr id="10" name="object 10"/>
          <p:cNvSpPr txBox="1"/>
          <p:nvPr/>
        </p:nvSpPr>
        <p:spPr>
          <a:xfrm>
            <a:off x="6711446" y="2210567"/>
            <a:ext cx="4758055" cy="149669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is</a:t>
            </a:r>
            <a:r>
              <a:rPr sz="1700" spc="-10" dirty="0" smtClean="0">
                <a:latin typeface="Lao UI"/>
                <a:cs typeface="Lao UI"/>
              </a:rPr>
              <a:t> </a:t>
            </a:r>
            <a:r>
              <a:rPr sz="1700" spc="0" dirty="0" smtClean="0">
                <a:latin typeface="Lao UI"/>
                <a:cs typeface="Lao UI"/>
              </a:rPr>
              <a:t>p</a:t>
            </a:r>
            <a:r>
              <a:rPr sz="1700" spc="-10" dirty="0" smtClean="0">
                <a:latin typeface="Lao UI"/>
                <a:cs typeface="Lao UI"/>
              </a:rPr>
              <a:t>h</a:t>
            </a:r>
            <a:r>
              <a:rPr sz="1700" spc="0" dirty="0" smtClean="0">
                <a:latin typeface="Lao UI"/>
                <a:cs typeface="Lao UI"/>
              </a:rPr>
              <a:t>ysical</a:t>
            </a:r>
            <a:r>
              <a:rPr sz="1700" spc="5" dirty="0" smtClean="0">
                <a:latin typeface="Lao UI"/>
                <a:cs typeface="Lao UI"/>
              </a:rPr>
              <a:t> </a:t>
            </a:r>
            <a:r>
              <a:rPr sz="1700" spc="0" dirty="0" smtClean="0">
                <a:latin typeface="Lao UI"/>
                <a:cs typeface="Lao UI"/>
              </a:rPr>
              <a:t>activ</a:t>
            </a:r>
            <a:r>
              <a:rPr sz="1700" spc="-10" dirty="0" smtClean="0">
                <a:latin typeface="Lao UI"/>
                <a:cs typeface="Lao UI"/>
              </a:rPr>
              <a:t>i</a:t>
            </a:r>
            <a:r>
              <a:rPr sz="1700" spc="0" dirty="0" smtClean="0">
                <a:latin typeface="Lao UI"/>
                <a:cs typeface="Lao UI"/>
              </a:rPr>
              <a:t>ty</a:t>
            </a:r>
            <a:r>
              <a:rPr sz="1700" spc="-10" dirty="0" smtClean="0">
                <a:latin typeface="Lao UI"/>
                <a:cs typeface="Lao UI"/>
              </a:rPr>
              <a:t> </a:t>
            </a:r>
            <a:r>
              <a:rPr sz="1700" spc="0" dirty="0" smtClean="0">
                <a:latin typeface="Lao UI"/>
                <a:cs typeface="Lao UI"/>
              </a:rPr>
              <a:t>a</a:t>
            </a:r>
            <a:r>
              <a:rPr sz="1700" spc="-10" dirty="0" smtClean="0">
                <a:latin typeface="Lao UI"/>
                <a:cs typeface="Lao UI"/>
              </a:rPr>
              <a:t>n</a:t>
            </a:r>
            <a:r>
              <a:rPr sz="1700" spc="0" dirty="0" smtClean="0">
                <a:latin typeface="Lao UI"/>
                <a:cs typeface="Lao UI"/>
              </a:rPr>
              <a:t>d</a:t>
            </a:r>
            <a:r>
              <a:rPr sz="1700" spc="-10" dirty="0" smtClean="0">
                <a:latin typeface="Lao UI"/>
                <a:cs typeface="Lao UI"/>
              </a:rPr>
              <a:t> </a:t>
            </a:r>
            <a:r>
              <a:rPr sz="1700" spc="0" dirty="0" smtClean="0">
                <a:latin typeface="Lao UI"/>
                <a:cs typeface="Lao UI"/>
              </a:rPr>
              <a:t>why</a:t>
            </a:r>
            <a:r>
              <a:rPr sz="1700" spc="-20" dirty="0" smtClean="0">
                <a:latin typeface="Lao UI"/>
                <a:cs typeface="Lao UI"/>
              </a:rPr>
              <a:t> </a:t>
            </a:r>
            <a:r>
              <a:rPr sz="1700" spc="0" dirty="0" smtClean="0">
                <a:latin typeface="Lao UI"/>
                <a:cs typeface="Lao UI"/>
              </a:rPr>
              <a:t>is</a:t>
            </a:r>
            <a:r>
              <a:rPr sz="1700" spc="5" dirty="0" smtClean="0">
                <a:latin typeface="Lao UI"/>
                <a:cs typeface="Lao UI"/>
              </a:rPr>
              <a:t> </a:t>
            </a:r>
            <a:r>
              <a:rPr sz="1700" spc="0" dirty="0" smtClean="0">
                <a:latin typeface="Lao UI"/>
                <a:cs typeface="Lao UI"/>
              </a:rPr>
              <a:t>it</a:t>
            </a:r>
            <a:r>
              <a:rPr sz="1700" spc="-20" dirty="0" smtClean="0">
                <a:latin typeface="Lao UI"/>
                <a:cs typeface="Lao UI"/>
              </a:rPr>
              <a:t> </a:t>
            </a:r>
            <a:r>
              <a:rPr sz="1700" spc="0" dirty="0" smtClean="0">
                <a:latin typeface="Lao UI"/>
                <a:cs typeface="Lao UI"/>
              </a:rPr>
              <a:t>i</a:t>
            </a:r>
            <a:r>
              <a:rPr sz="1700" spc="-10" dirty="0" smtClean="0">
                <a:latin typeface="Lao UI"/>
                <a:cs typeface="Lao UI"/>
              </a:rPr>
              <a:t>m</a:t>
            </a:r>
            <a:r>
              <a:rPr sz="1700" spc="-5" dirty="0" smtClean="0">
                <a:latin typeface="Lao UI"/>
                <a:cs typeface="Lao UI"/>
              </a:rPr>
              <a:t>p</a:t>
            </a:r>
            <a:r>
              <a:rPr sz="1700" spc="0" dirty="0" smtClean="0">
                <a:latin typeface="Lao UI"/>
                <a:cs typeface="Lao UI"/>
              </a:rPr>
              <a:t>o</a:t>
            </a:r>
            <a:r>
              <a:rPr sz="1700" spc="-10" dirty="0" smtClean="0">
                <a:latin typeface="Lao UI"/>
                <a:cs typeface="Lao UI"/>
              </a:rPr>
              <a:t>r</a:t>
            </a:r>
            <a:r>
              <a:rPr sz="1700" spc="0" dirty="0" smtClean="0">
                <a:latin typeface="Lao UI"/>
                <a:cs typeface="Lao UI"/>
              </a:rPr>
              <a:t>ta</a:t>
            </a:r>
            <a:r>
              <a:rPr sz="1700" spc="-10" dirty="0" smtClean="0">
                <a:latin typeface="Lao UI"/>
                <a:cs typeface="Lao UI"/>
              </a:rPr>
              <a:t>n</a:t>
            </a:r>
            <a:r>
              <a:rPr sz="1700" spc="0" dirty="0" smtClean="0">
                <a:latin typeface="Lao UI"/>
                <a:cs typeface="Lao UI"/>
              </a:rPr>
              <a:t>t</a:t>
            </a:r>
            <a:endParaRPr sz="1700">
              <a:latin typeface="Lao UI"/>
              <a:cs typeface="Lao UI"/>
            </a:endParaRPr>
          </a:p>
          <a:p>
            <a:pPr marL="241300" indent="-228600">
              <a:lnSpc>
                <a:spcPct val="100000"/>
              </a:lnSpc>
              <a:spcBef>
                <a:spcPts val="490"/>
              </a:spcBef>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t</a:t>
            </a:r>
            <a:r>
              <a:rPr sz="1700" spc="-10" dirty="0" smtClean="0">
                <a:latin typeface="Lao UI"/>
                <a:cs typeface="Lao UI"/>
              </a:rPr>
              <a:t>h</a:t>
            </a:r>
            <a:r>
              <a:rPr sz="1700" spc="0" dirty="0" smtClean="0">
                <a:latin typeface="Lao UI"/>
                <a:cs typeface="Lao UI"/>
              </a:rPr>
              <a:t>e di</a:t>
            </a:r>
            <a:r>
              <a:rPr sz="1700" spc="-10" dirty="0" smtClean="0">
                <a:latin typeface="Lao UI"/>
                <a:cs typeface="Lao UI"/>
              </a:rPr>
              <a:t>f</a:t>
            </a:r>
            <a:r>
              <a:rPr sz="1700" spc="-5" dirty="0" smtClean="0">
                <a:latin typeface="Lao UI"/>
                <a:cs typeface="Lao UI"/>
              </a:rPr>
              <a:t>f</a:t>
            </a:r>
            <a:r>
              <a:rPr sz="1700" spc="0" dirty="0" smtClean="0">
                <a:latin typeface="Lao UI"/>
                <a:cs typeface="Lao UI"/>
              </a:rPr>
              <a:t>e</a:t>
            </a:r>
            <a:r>
              <a:rPr sz="1700" spc="-10" dirty="0" smtClean="0">
                <a:latin typeface="Lao UI"/>
                <a:cs typeface="Lao UI"/>
              </a:rPr>
              <a:t>r</a:t>
            </a:r>
            <a:r>
              <a:rPr sz="1700" spc="0" dirty="0" smtClean="0">
                <a:latin typeface="Lao UI"/>
                <a:cs typeface="Lao UI"/>
              </a:rPr>
              <a:t>e</a:t>
            </a:r>
            <a:r>
              <a:rPr sz="1700" spc="-10" dirty="0" smtClean="0">
                <a:latin typeface="Lao UI"/>
                <a:cs typeface="Lao UI"/>
              </a:rPr>
              <a:t>n</a:t>
            </a:r>
            <a:r>
              <a:rPr sz="1700" spc="0" dirty="0" smtClean="0">
                <a:latin typeface="Lao UI"/>
                <a:cs typeface="Lao UI"/>
              </a:rPr>
              <a:t>t</a:t>
            </a:r>
            <a:r>
              <a:rPr sz="1700" spc="10" dirty="0" smtClean="0">
                <a:latin typeface="Lao UI"/>
                <a:cs typeface="Lao UI"/>
              </a:rPr>
              <a:t> </a:t>
            </a:r>
            <a:r>
              <a:rPr sz="1700" spc="0" dirty="0" smtClean="0">
                <a:latin typeface="Lao UI"/>
                <a:cs typeface="Lao UI"/>
              </a:rPr>
              <a:t>typ</a:t>
            </a:r>
            <a:r>
              <a:rPr sz="1700" spc="-10" dirty="0" smtClean="0">
                <a:latin typeface="Lao UI"/>
                <a:cs typeface="Lao UI"/>
              </a:rPr>
              <a:t>e</a:t>
            </a:r>
            <a:r>
              <a:rPr sz="1700" spc="0" dirty="0" smtClean="0">
                <a:latin typeface="Lao UI"/>
                <a:cs typeface="Lao UI"/>
              </a:rPr>
              <a:t>s of</a:t>
            </a:r>
            <a:r>
              <a:rPr sz="1700" spc="-10" dirty="0" smtClean="0">
                <a:latin typeface="Lao UI"/>
                <a:cs typeface="Lao UI"/>
              </a:rPr>
              <a:t> </a:t>
            </a:r>
            <a:r>
              <a:rPr sz="1700" spc="0" dirty="0" smtClean="0">
                <a:latin typeface="Lao UI"/>
                <a:cs typeface="Lao UI"/>
              </a:rPr>
              <a:t>p</a:t>
            </a:r>
            <a:r>
              <a:rPr sz="1700" spc="-10" dirty="0" smtClean="0">
                <a:latin typeface="Lao UI"/>
                <a:cs typeface="Lao UI"/>
              </a:rPr>
              <a:t>h</a:t>
            </a:r>
            <a:r>
              <a:rPr sz="1700" spc="0" dirty="0" smtClean="0">
                <a:latin typeface="Lao UI"/>
                <a:cs typeface="Lao UI"/>
              </a:rPr>
              <a:t>ysical</a:t>
            </a:r>
            <a:r>
              <a:rPr sz="1700" spc="5" dirty="0" smtClean="0">
                <a:latin typeface="Lao UI"/>
                <a:cs typeface="Lao UI"/>
              </a:rPr>
              <a:t> </a:t>
            </a:r>
            <a:r>
              <a:rPr sz="1700" spc="0" dirty="0" smtClean="0">
                <a:latin typeface="Lao UI"/>
                <a:cs typeface="Lao UI"/>
              </a:rPr>
              <a:t>activ</a:t>
            </a:r>
            <a:r>
              <a:rPr sz="1700" spc="-10" dirty="0" smtClean="0">
                <a:latin typeface="Lao UI"/>
                <a:cs typeface="Lao UI"/>
              </a:rPr>
              <a:t>i</a:t>
            </a:r>
            <a:r>
              <a:rPr sz="1700" spc="0" dirty="0" smtClean="0">
                <a:latin typeface="Lao UI"/>
                <a:cs typeface="Lao UI"/>
              </a:rPr>
              <a:t>ty</a:t>
            </a:r>
            <a:endParaRPr sz="1700">
              <a:latin typeface="Lao UI"/>
              <a:cs typeface="Lao UI"/>
            </a:endParaRPr>
          </a:p>
          <a:p>
            <a:pPr>
              <a:lnSpc>
                <a:spcPts val="500"/>
              </a:lnSpc>
              <a:spcBef>
                <a:spcPts val="7"/>
              </a:spcBef>
              <a:buFont typeface="Arial"/>
              <a:buChar char="•"/>
            </a:pPr>
            <a:endParaRPr sz="500"/>
          </a:p>
          <a:p>
            <a:pPr marL="241300" indent="-228600">
              <a:lnSpc>
                <a:spcPct val="100000"/>
              </a:lnSpc>
              <a:buFont typeface="Arial"/>
              <a:buChar char="•"/>
              <a:tabLst>
                <a:tab pos="240665" algn="l"/>
              </a:tabLst>
            </a:pPr>
            <a:r>
              <a:rPr sz="1700" dirty="0" smtClean="0">
                <a:latin typeface="Lao UI"/>
                <a:cs typeface="Lao UI"/>
              </a:rPr>
              <a:t>How</a:t>
            </a:r>
            <a:r>
              <a:rPr sz="1700" spc="-5" dirty="0" smtClean="0">
                <a:latin typeface="Lao UI"/>
                <a:cs typeface="Lao UI"/>
              </a:rPr>
              <a:t> </a:t>
            </a:r>
            <a:r>
              <a:rPr sz="1700" spc="0" dirty="0" smtClean="0">
                <a:latin typeface="Lao UI"/>
                <a:cs typeface="Lao UI"/>
              </a:rPr>
              <a:t>m</a:t>
            </a:r>
            <a:r>
              <a:rPr sz="1700" spc="-10" dirty="0" smtClean="0">
                <a:latin typeface="Lao UI"/>
                <a:cs typeface="Lao UI"/>
              </a:rPr>
              <a:t>u</a:t>
            </a:r>
            <a:r>
              <a:rPr sz="1700" spc="0" dirty="0" smtClean="0">
                <a:latin typeface="Lao UI"/>
                <a:cs typeface="Lao UI"/>
              </a:rPr>
              <a:t>ch</a:t>
            </a:r>
            <a:r>
              <a:rPr sz="1700" spc="-10" dirty="0" smtClean="0">
                <a:latin typeface="Lao UI"/>
                <a:cs typeface="Lao UI"/>
              </a:rPr>
              <a:t> </a:t>
            </a:r>
            <a:r>
              <a:rPr sz="1700" spc="0" dirty="0" smtClean="0">
                <a:latin typeface="Lao UI"/>
                <a:cs typeface="Lao UI"/>
              </a:rPr>
              <a:t>do </a:t>
            </a:r>
            <a:r>
              <a:rPr sz="1700" spc="5" dirty="0" smtClean="0">
                <a:latin typeface="Lao UI"/>
                <a:cs typeface="Lao UI"/>
              </a:rPr>
              <a:t>c</a:t>
            </a:r>
            <a:r>
              <a:rPr sz="1700" spc="0" dirty="0" smtClean="0">
                <a:latin typeface="Lao UI"/>
                <a:cs typeface="Lao UI"/>
              </a:rPr>
              <a:t>h</a:t>
            </a:r>
            <a:r>
              <a:rPr sz="1700" spc="-10" dirty="0" smtClean="0">
                <a:latin typeface="Lao UI"/>
                <a:cs typeface="Lao UI"/>
              </a:rPr>
              <a:t>i</a:t>
            </a:r>
            <a:r>
              <a:rPr sz="1700" spc="0" dirty="0" smtClean="0">
                <a:latin typeface="Lao UI"/>
                <a:cs typeface="Lao UI"/>
              </a:rPr>
              <a:t>ldr</a:t>
            </a:r>
            <a:r>
              <a:rPr sz="1700" spc="-10" dirty="0" smtClean="0">
                <a:latin typeface="Lao UI"/>
                <a:cs typeface="Lao UI"/>
              </a:rPr>
              <a:t>e</a:t>
            </a:r>
            <a:r>
              <a:rPr sz="1700" spc="0" dirty="0" smtClean="0">
                <a:latin typeface="Lao UI"/>
                <a:cs typeface="Lao UI"/>
              </a:rPr>
              <a:t>n</a:t>
            </a:r>
            <a:r>
              <a:rPr sz="1700" spc="-15" dirty="0" smtClean="0">
                <a:latin typeface="Lao UI"/>
                <a:cs typeface="Lao UI"/>
              </a:rPr>
              <a:t> </a:t>
            </a:r>
            <a:r>
              <a:rPr sz="1700" spc="0" dirty="0" smtClean="0">
                <a:latin typeface="Lao UI"/>
                <a:cs typeface="Lao UI"/>
              </a:rPr>
              <a:t>n</a:t>
            </a:r>
            <a:r>
              <a:rPr sz="1700" spc="-10" dirty="0" smtClean="0">
                <a:latin typeface="Lao UI"/>
                <a:cs typeface="Lao UI"/>
              </a:rPr>
              <a:t>e</a:t>
            </a:r>
            <a:r>
              <a:rPr sz="1700" spc="0" dirty="0" smtClean="0">
                <a:latin typeface="Lao UI"/>
                <a:cs typeface="Lao UI"/>
              </a:rPr>
              <a:t>ed</a:t>
            </a:r>
            <a:endParaRPr sz="1700">
              <a:latin typeface="Lao UI"/>
              <a:cs typeface="Lao UI"/>
            </a:endParaRPr>
          </a:p>
          <a:p>
            <a:pPr>
              <a:lnSpc>
                <a:spcPts val="500"/>
              </a:lnSpc>
              <a:spcBef>
                <a:spcPts val="4"/>
              </a:spcBef>
              <a:buFont typeface="Arial"/>
              <a:buChar char="•"/>
            </a:pPr>
            <a:endParaRPr sz="500"/>
          </a:p>
          <a:p>
            <a:pPr marL="241300" marR="115570" indent="-228600">
              <a:lnSpc>
                <a:spcPct val="100000"/>
              </a:lnSpc>
              <a:buFont typeface="Arial"/>
              <a:buChar char="•"/>
              <a:tabLst>
                <a:tab pos="240665" algn="l"/>
              </a:tabLst>
            </a:pPr>
            <a:r>
              <a:rPr sz="1700" dirty="0" smtClean="0">
                <a:latin typeface="Lao UI"/>
                <a:cs typeface="Lao UI"/>
              </a:rPr>
              <a:t>I</a:t>
            </a:r>
            <a:r>
              <a:rPr sz="1700" spc="5" dirty="0" smtClean="0">
                <a:latin typeface="Lao UI"/>
                <a:cs typeface="Lao UI"/>
              </a:rPr>
              <a:t>d</a:t>
            </a:r>
            <a:r>
              <a:rPr sz="1700" spc="0" dirty="0" smtClean="0">
                <a:latin typeface="Lao UI"/>
                <a:cs typeface="Lao UI"/>
              </a:rPr>
              <a:t>e</a:t>
            </a:r>
            <a:r>
              <a:rPr sz="1700" spc="-10" dirty="0" smtClean="0">
                <a:latin typeface="Lao UI"/>
                <a:cs typeface="Lao UI"/>
              </a:rPr>
              <a:t>a</a:t>
            </a:r>
            <a:r>
              <a:rPr sz="1700" spc="0" dirty="0" smtClean="0">
                <a:latin typeface="Lao UI"/>
                <a:cs typeface="Lao UI"/>
              </a:rPr>
              <a:t>s</a:t>
            </a:r>
            <a:r>
              <a:rPr sz="1700" spc="-15" dirty="0" smtClean="0">
                <a:latin typeface="Lao UI"/>
                <a:cs typeface="Lao UI"/>
              </a:rPr>
              <a:t> </a:t>
            </a:r>
            <a:r>
              <a:rPr sz="1700" spc="-5" dirty="0" smtClean="0">
                <a:latin typeface="Lao UI"/>
                <a:cs typeface="Lao UI"/>
              </a:rPr>
              <a:t>f</a:t>
            </a:r>
            <a:r>
              <a:rPr sz="1700" spc="0" dirty="0" smtClean="0">
                <a:latin typeface="Lao UI"/>
                <a:cs typeface="Lao UI"/>
              </a:rPr>
              <a:t>or</a:t>
            </a:r>
            <a:r>
              <a:rPr sz="1700" spc="-5" dirty="0" smtClean="0">
                <a:latin typeface="Lao UI"/>
                <a:cs typeface="Lao UI"/>
              </a:rPr>
              <a:t> </a:t>
            </a:r>
            <a:r>
              <a:rPr sz="1700" spc="0" dirty="0" smtClean="0">
                <a:latin typeface="Lao UI"/>
                <a:cs typeface="Lao UI"/>
              </a:rPr>
              <a:t>wh</a:t>
            </a:r>
            <a:r>
              <a:rPr sz="1700" spc="-10" dirty="0" smtClean="0">
                <a:latin typeface="Lao UI"/>
                <a:cs typeface="Lao UI"/>
              </a:rPr>
              <a:t>a</a:t>
            </a:r>
            <a:r>
              <a:rPr sz="1700" spc="0" dirty="0" smtClean="0">
                <a:latin typeface="Lao UI"/>
                <a:cs typeface="Lao UI"/>
              </a:rPr>
              <a:t>t</a:t>
            </a:r>
            <a:r>
              <a:rPr sz="1700" spc="-15" dirty="0" smtClean="0">
                <a:latin typeface="Lao UI"/>
                <a:cs typeface="Lao UI"/>
              </a:rPr>
              <a:t> </a:t>
            </a:r>
            <a:r>
              <a:rPr sz="1700" spc="0" dirty="0" smtClean="0">
                <a:latin typeface="Lao UI"/>
                <a:cs typeface="Lao UI"/>
              </a:rPr>
              <a:t>to do</a:t>
            </a:r>
            <a:r>
              <a:rPr sz="1700" spc="-15" dirty="0" smtClean="0">
                <a:latin typeface="Lao UI"/>
                <a:cs typeface="Lao UI"/>
              </a:rPr>
              <a:t> </a:t>
            </a:r>
            <a:r>
              <a:rPr sz="1700" spc="0" dirty="0" smtClean="0">
                <a:latin typeface="Lao UI"/>
                <a:cs typeface="Lao UI"/>
              </a:rPr>
              <a:t>a</a:t>
            </a:r>
            <a:r>
              <a:rPr sz="1700" spc="-10" dirty="0" smtClean="0">
                <a:latin typeface="Lao UI"/>
                <a:cs typeface="Lao UI"/>
              </a:rPr>
              <a:t>n</a:t>
            </a:r>
            <a:r>
              <a:rPr sz="1700" spc="0" dirty="0" smtClean="0">
                <a:latin typeface="Lao UI"/>
                <a:cs typeface="Lao UI"/>
              </a:rPr>
              <a:t>d</a:t>
            </a:r>
            <a:r>
              <a:rPr sz="1700" spc="-10" dirty="0" smtClean="0">
                <a:latin typeface="Lao UI"/>
                <a:cs typeface="Lao UI"/>
              </a:rPr>
              <a:t> </a:t>
            </a:r>
            <a:r>
              <a:rPr sz="1700" spc="0" dirty="0" smtClean="0">
                <a:latin typeface="Lao UI"/>
                <a:cs typeface="Lao UI"/>
              </a:rPr>
              <a:t>h</a:t>
            </a:r>
            <a:r>
              <a:rPr sz="1700" spc="-10" dirty="0" smtClean="0">
                <a:latin typeface="Lao UI"/>
                <a:cs typeface="Lao UI"/>
              </a:rPr>
              <a:t>o</a:t>
            </a:r>
            <a:r>
              <a:rPr sz="1700" spc="0" dirty="0" smtClean="0">
                <a:latin typeface="Lao UI"/>
                <a:cs typeface="Lao UI"/>
              </a:rPr>
              <a:t>w</a:t>
            </a:r>
            <a:r>
              <a:rPr sz="1700" spc="-10" dirty="0" smtClean="0">
                <a:latin typeface="Lao UI"/>
                <a:cs typeface="Lao UI"/>
              </a:rPr>
              <a:t> </a:t>
            </a:r>
            <a:r>
              <a:rPr sz="1700" spc="0" dirty="0" smtClean="0">
                <a:latin typeface="Lao UI"/>
                <a:cs typeface="Lao UI"/>
              </a:rPr>
              <a:t>to </a:t>
            </a:r>
            <a:r>
              <a:rPr sz="1700" spc="-10" dirty="0" smtClean="0">
                <a:latin typeface="Lao UI"/>
                <a:cs typeface="Lao UI"/>
              </a:rPr>
              <a:t>i</a:t>
            </a:r>
            <a:r>
              <a:rPr sz="1700" spc="0" dirty="0" smtClean="0">
                <a:latin typeface="Lao UI"/>
                <a:cs typeface="Lao UI"/>
              </a:rPr>
              <a:t>nco</a:t>
            </a:r>
            <a:r>
              <a:rPr sz="1700" spc="-10" dirty="0" smtClean="0">
                <a:latin typeface="Lao UI"/>
                <a:cs typeface="Lao UI"/>
              </a:rPr>
              <a:t>r</a:t>
            </a:r>
            <a:r>
              <a:rPr sz="1700" spc="-5" dirty="0" smtClean="0">
                <a:latin typeface="Lao UI"/>
                <a:cs typeface="Lao UI"/>
              </a:rPr>
              <a:t>p</a:t>
            </a:r>
            <a:r>
              <a:rPr sz="1700" spc="0" dirty="0" smtClean="0">
                <a:latin typeface="Lao UI"/>
                <a:cs typeface="Lao UI"/>
              </a:rPr>
              <a:t>o</a:t>
            </a:r>
            <a:r>
              <a:rPr sz="1700" spc="-10" dirty="0" smtClean="0">
                <a:latin typeface="Lao UI"/>
                <a:cs typeface="Lao UI"/>
              </a:rPr>
              <a:t>r</a:t>
            </a:r>
            <a:r>
              <a:rPr sz="1700" spc="0" dirty="0" smtClean="0">
                <a:latin typeface="Lao UI"/>
                <a:cs typeface="Lao UI"/>
              </a:rPr>
              <a:t>ate</a:t>
            </a:r>
            <a:r>
              <a:rPr sz="1700" spc="-10" dirty="0" smtClean="0">
                <a:latin typeface="Lao UI"/>
                <a:cs typeface="Lao UI"/>
              </a:rPr>
              <a:t> </a:t>
            </a:r>
            <a:r>
              <a:rPr sz="1700" spc="0" dirty="0" smtClean="0">
                <a:latin typeface="Lao UI"/>
                <a:cs typeface="Lao UI"/>
              </a:rPr>
              <a:t>it i</a:t>
            </a:r>
            <a:r>
              <a:rPr sz="1700" spc="-10" dirty="0" smtClean="0">
                <a:latin typeface="Lao UI"/>
                <a:cs typeface="Lao UI"/>
              </a:rPr>
              <a:t>n</a:t>
            </a:r>
            <a:r>
              <a:rPr sz="1700" spc="0" dirty="0" smtClean="0">
                <a:latin typeface="Lao UI"/>
                <a:cs typeface="Lao UI"/>
              </a:rPr>
              <a:t>to yo</a:t>
            </a:r>
            <a:r>
              <a:rPr sz="1700" spc="-10" dirty="0" smtClean="0">
                <a:latin typeface="Lao UI"/>
                <a:cs typeface="Lao UI"/>
              </a:rPr>
              <a:t>u</a:t>
            </a:r>
            <a:r>
              <a:rPr sz="1700" spc="0" dirty="0" smtClean="0">
                <a:latin typeface="Lao UI"/>
                <a:cs typeface="Lao UI"/>
              </a:rPr>
              <a:t>r day</a:t>
            </a:r>
            <a:endParaRPr sz="1700">
              <a:latin typeface="Lao UI"/>
              <a:cs typeface="Lao UI"/>
            </a:endParaRPr>
          </a:p>
        </p:txBody>
      </p:sp>
      <p:sp>
        <p:nvSpPr>
          <p:cNvPr id="11" name="object 11"/>
          <p:cNvSpPr txBox="1"/>
          <p:nvPr/>
        </p:nvSpPr>
        <p:spPr>
          <a:xfrm>
            <a:off x="6254240" y="3980307"/>
            <a:ext cx="1484631" cy="314960"/>
          </a:xfrm>
          <a:prstGeom prst="rect">
            <a:avLst/>
          </a:prstGeom>
        </p:spPr>
        <p:txBody>
          <a:bodyPr vert="horz" wrap="square" lIns="0" tIns="0" rIns="0" bIns="0" rtlCol="0">
            <a:noAutofit/>
          </a:bodyPr>
          <a:lstStyle/>
          <a:p>
            <a:pPr marL="12700">
              <a:lnSpc>
                <a:spcPct val="100000"/>
              </a:lnSpc>
            </a:pPr>
            <a:r>
              <a:rPr sz="2000" b="1" dirty="0" smtClean="0">
                <a:solidFill>
                  <a:srgbClr val="00A9A2"/>
                </a:solidFill>
                <a:latin typeface="Lao UI"/>
                <a:cs typeface="Lao UI"/>
              </a:rPr>
              <a:t>Sc</a:t>
            </a:r>
            <a:r>
              <a:rPr sz="2000" b="1" spc="-10" dirty="0" smtClean="0">
                <a:solidFill>
                  <a:srgbClr val="00A9A2"/>
                </a:solidFill>
                <a:latin typeface="Lao UI"/>
                <a:cs typeface="Lao UI"/>
              </a:rPr>
              <a:t>r</a:t>
            </a:r>
            <a:r>
              <a:rPr sz="2000" b="1" spc="0" dirty="0" smtClean="0">
                <a:solidFill>
                  <a:srgbClr val="00A9A2"/>
                </a:solidFill>
                <a:latin typeface="Lao UI"/>
                <a:cs typeface="Lao UI"/>
              </a:rPr>
              <a:t>e</a:t>
            </a:r>
            <a:r>
              <a:rPr sz="2000" b="1" spc="-10" dirty="0" smtClean="0">
                <a:solidFill>
                  <a:srgbClr val="00A9A2"/>
                </a:solidFill>
                <a:latin typeface="Lao UI"/>
                <a:cs typeface="Lao UI"/>
              </a:rPr>
              <a:t>e</a:t>
            </a:r>
            <a:r>
              <a:rPr sz="2000" b="1" spc="0" dirty="0" smtClean="0">
                <a:solidFill>
                  <a:srgbClr val="00A9A2"/>
                </a:solidFill>
                <a:latin typeface="Lao UI"/>
                <a:cs typeface="Lao UI"/>
              </a:rPr>
              <a:t>n</a:t>
            </a:r>
            <a:r>
              <a:rPr sz="2000" b="1" spc="15" dirty="0" smtClean="0">
                <a:solidFill>
                  <a:srgbClr val="00A9A2"/>
                </a:solidFill>
                <a:latin typeface="Lao UI"/>
                <a:cs typeface="Lao UI"/>
              </a:rPr>
              <a:t> </a:t>
            </a:r>
            <a:r>
              <a:rPr sz="2000" b="1" spc="0" dirty="0" smtClean="0">
                <a:solidFill>
                  <a:srgbClr val="00A9A2"/>
                </a:solidFill>
                <a:latin typeface="Lao UI"/>
                <a:cs typeface="Lao UI"/>
              </a:rPr>
              <a:t>Ti</a:t>
            </a:r>
            <a:r>
              <a:rPr sz="2000" b="1" spc="-10" dirty="0" smtClean="0">
                <a:solidFill>
                  <a:srgbClr val="00A9A2"/>
                </a:solidFill>
                <a:latin typeface="Lao UI"/>
                <a:cs typeface="Lao UI"/>
              </a:rPr>
              <a:t>m</a:t>
            </a:r>
            <a:r>
              <a:rPr sz="2000" b="1" spc="0" dirty="0" smtClean="0">
                <a:solidFill>
                  <a:srgbClr val="00A9A2"/>
                </a:solidFill>
                <a:latin typeface="Lao UI"/>
                <a:cs typeface="Lao UI"/>
              </a:rPr>
              <a:t>e</a:t>
            </a:r>
            <a:endParaRPr sz="2000">
              <a:latin typeface="Lao UI"/>
              <a:cs typeface="Lao UI"/>
            </a:endParaRPr>
          </a:p>
        </p:txBody>
      </p:sp>
      <p:sp>
        <p:nvSpPr>
          <p:cNvPr id="12" name="object 12"/>
          <p:cNvSpPr txBox="1"/>
          <p:nvPr/>
        </p:nvSpPr>
        <p:spPr>
          <a:xfrm>
            <a:off x="6711443" y="4344802"/>
            <a:ext cx="4546600" cy="117538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t</a:t>
            </a:r>
            <a:r>
              <a:rPr sz="1700" spc="-10" dirty="0" smtClean="0">
                <a:latin typeface="Lao UI"/>
                <a:cs typeface="Lao UI"/>
              </a:rPr>
              <a:t>h</a:t>
            </a:r>
            <a:r>
              <a:rPr sz="1700" spc="0" dirty="0" smtClean="0">
                <a:latin typeface="Lao UI"/>
                <a:cs typeface="Lao UI"/>
              </a:rPr>
              <a:t>e </a:t>
            </a:r>
            <a:r>
              <a:rPr sz="1700" spc="-10" dirty="0" smtClean="0">
                <a:latin typeface="Lao UI"/>
                <a:cs typeface="Lao UI"/>
              </a:rPr>
              <a:t>n</a:t>
            </a:r>
            <a:r>
              <a:rPr sz="1700" spc="0" dirty="0" smtClean="0">
                <a:latin typeface="Lao UI"/>
                <a:cs typeface="Lao UI"/>
              </a:rPr>
              <a:t>egat</a:t>
            </a:r>
            <a:r>
              <a:rPr sz="1700" spc="-10" dirty="0" smtClean="0">
                <a:latin typeface="Lao UI"/>
                <a:cs typeface="Lao UI"/>
              </a:rPr>
              <a:t>i</a:t>
            </a:r>
            <a:r>
              <a:rPr sz="1700" spc="0" dirty="0" smtClean="0">
                <a:latin typeface="Lao UI"/>
                <a:cs typeface="Lao UI"/>
              </a:rPr>
              <a:t>ve</a:t>
            </a:r>
            <a:r>
              <a:rPr sz="1700" spc="-15" dirty="0" smtClean="0">
                <a:latin typeface="Lao UI"/>
                <a:cs typeface="Lao UI"/>
              </a:rPr>
              <a:t> </a:t>
            </a:r>
            <a:r>
              <a:rPr sz="1700" spc="0" dirty="0" smtClean="0">
                <a:latin typeface="Lao UI"/>
                <a:cs typeface="Lao UI"/>
              </a:rPr>
              <a:t>e</a:t>
            </a:r>
            <a:r>
              <a:rPr sz="1700" spc="-10" dirty="0" smtClean="0">
                <a:latin typeface="Lao UI"/>
                <a:cs typeface="Lao UI"/>
              </a:rPr>
              <a:t>f</a:t>
            </a:r>
            <a:r>
              <a:rPr sz="1700" spc="-5" dirty="0" smtClean="0">
                <a:latin typeface="Lao UI"/>
                <a:cs typeface="Lao UI"/>
              </a:rPr>
              <a:t>f</a:t>
            </a:r>
            <a:r>
              <a:rPr sz="1700" spc="0" dirty="0" smtClean="0">
                <a:latin typeface="Lao UI"/>
                <a:cs typeface="Lao UI"/>
              </a:rPr>
              <a:t>ects</a:t>
            </a:r>
            <a:r>
              <a:rPr sz="1700" spc="5" dirty="0" smtClean="0">
                <a:latin typeface="Lao UI"/>
                <a:cs typeface="Lao UI"/>
              </a:rPr>
              <a:t> </a:t>
            </a:r>
            <a:r>
              <a:rPr sz="1700" spc="0" dirty="0" smtClean="0">
                <a:latin typeface="Lao UI"/>
                <a:cs typeface="Lao UI"/>
              </a:rPr>
              <a:t>of</a:t>
            </a:r>
            <a:r>
              <a:rPr sz="1700" spc="-10" dirty="0" smtClean="0">
                <a:latin typeface="Lao UI"/>
                <a:cs typeface="Lao UI"/>
              </a:rPr>
              <a:t> </a:t>
            </a:r>
            <a:r>
              <a:rPr sz="1700" spc="0" dirty="0" smtClean="0">
                <a:latin typeface="Lao UI"/>
                <a:cs typeface="Lao UI"/>
              </a:rPr>
              <a:t>scre</a:t>
            </a:r>
            <a:r>
              <a:rPr sz="1700" spc="-10" dirty="0" smtClean="0">
                <a:latin typeface="Lao UI"/>
                <a:cs typeface="Lao UI"/>
              </a:rPr>
              <a:t>e</a:t>
            </a:r>
            <a:r>
              <a:rPr sz="1700" spc="0" dirty="0" smtClean="0">
                <a:latin typeface="Lao UI"/>
                <a:cs typeface="Lao UI"/>
              </a:rPr>
              <a:t>n t</a:t>
            </a:r>
            <a:r>
              <a:rPr sz="1700" spc="-15" dirty="0" smtClean="0">
                <a:latin typeface="Lao UI"/>
                <a:cs typeface="Lao UI"/>
              </a:rPr>
              <a:t>i</a:t>
            </a:r>
            <a:r>
              <a:rPr sz="1700" spc="0" dirty="0" smtClean="0">
                <a:latin typeface="Lao UI"/>
                <a:cs typeface="Lao UI"/>
              </a:rPr>
              <a:t>m</a:t>
            </a:r>
            <a:r>
              <a:rPr sz="1700" spc="-10" dirty="0" smtClean="0">
                <a:latin typeface="Lao UI"/>
                <a:cs typeface="Lao UI"/>
              </a:rPr>
              <a:t>e</a:t>
            </a:r>
            <a:r>
              <a:rPr sz="1700" spc="0" dirty="0" smtClean="0">
                <a:latin typeface="Lao UI"/>
                <a:cs typeface="Lao UI"/>
              </a:rPr>
              <a:t>?</a:t>
            </a:r>
            <a:endParaRPr sz="1700">
              <a:latin typeface="Lao UI"/>
              <a:cs typeface="Lao UI"/>
            </a:endParaRPr>
          </a:p>
          <a:p>
            <a:pPr>
              <a:lnSpc>
                <a:spcPts val="500"/>
              </a:lnSpc>
              <a:spcBef>
                <a:spcPts val="4"/>
              </a:spcBef>
              <a:buFont typeface="Arial"/>
              <a:buChar char="•"/>
            </a:pPr>
            <a:endParaRPr sz="500"/>
          </a:p>
          <a:p>
            <a:pPr marL="241300" marR="964565" indent="-228600">
              <a:lnSpc>
                <a:spcPct val="100000"/>
              </a:lnSpc>
              <a:buFont typeface="Arial"/>
              <a:buChar char="•"/>
              <a:tabLst>
                <a:tab pos="240665" algn="l"/>
              </a:tabLst>
            </a:pPr>
            <a:r>
              <a:rPr sz="1700" dirty="0" smtClean="0">
                <a:latin typeface="Lao UI"/>
                <a:cs typeface="Lao UI"/>
              </a:rPr>
              <a:t>What</a:t>
            </a:r>
            <a:r>
              <a:rPr sz="1700" spc="-15" dirty="0" smtClean="0">
                <a:latin typeface="Lao UI"/>
                <a:cs typeface="Lao UI"/>
              </a:rPr>
              <a:t> </a:t>
            </a:r>
            <a:r>
              <a:rPr sz="1700" spc="0" dirty="0" smtClean="0">
                <a:latin typeface="Lao UI"/>
                <a:cs typeface="Lao UI"/>
              </a:rPr>
              <a:t>a</a:t>
            </a:r>
            <a:r>
              <a:rPr sz="1700" spc="-10" dirty="0" smtClean="0">
                <a:latin typeface="Lao UI"/>
                <a:cs typeface="Lao UI"/>
              </a:rPr>
              <a:t>r</a:t>
            </a:r>
            <a:r>
              <a:rPr sz="1700" spc="0" dirty="0" smtClean="0">
                <a:latin typeface="Lao UI"/>
                <a:cs typeface="Lao UI"/>
              </a:rPr>
              <a:t>e</a:t>
            </a:r>
            <a:r>
              <a:rPr sz="1700" spc="-15" dirty="0" smtClean="0">
                <a:latin typeface="Lao UI"/>
                <a:cs typeface="Lao UI"/>
              </a:rPr>
              <a:t> </a:t>
            </a:r>
            <a:r>
              <a:rPr sz="1700" spc="0" dirty="0" smtClean="0">
                <a:latin typeface="Lao UI"/>
                <a:cs typeface="Lao UI"/>
              </a:rPr>
              <a:t>t</a:t>
            </a:r>
            <a:r>
              <a:rPr sz="1700" spc="-10" dirty="0" smtClean="0">
                <a:latin typeface="Lao UI"/>
                <a:cs typeface="Lao UI"/>
              </a:rPr>
              <a:t>h</a:t>
            </a:r>
            <a:r>
              <a:rPr sz="1700" spc="0" dirty="0" smtClean="0">
                <a:latin typeface="Lao UI"/>
                <a:cs typeface="Lao UI"/>
              </a:rPr>
              <a:t>e </a:t>
            </a:r>
            <a:r>
              <a:rPr sz="1700" spc="-10" dirty="0" smtClean="0">
                <a:latin typeface="Lao UI"/>
                <a:cs typeface="Lao UI"/>
              </a:rPr>
              <a:t>r</a:t>
            </a:r>
            <a:r>
              <a:rPr sz="1700" spc="0" dirty="0" smtClean="0">
                <a:latin typeface="Lao UI"/>
                <a:cs typeface="Lao UI"/>
              </a:rPr>
              <a:t>ecom</a:t>
            </a:r>
            <a:r>
              <a:rPr sz="1700" spc="-10" dirty="0" smtClean="0">
                <a:latin typeface="Lao UI"/>
                <a:cs typeface="Lao UI"/>
              </a:rPr>
              <a:t>m</a:t>
            </a:r>
            <a:r>
              <a:rPr sz="1700" spc="0" dirty="0" smtClean="0">
                <a:latin typeface="Lao UI"/>
                <a:cs typeface="Lao UI"/>
              </a:rPr>
              <a:t>e</a:t>
            </a:r>
            <a:r>
              <a:rPr sz="1700" spc="-10" dirty="0" smtClean="0">
                <a:latin typeface="Lao UI"/>
                <a:cs typeface="Lao UI"/>
              </a:rPr>
              <a:t>n</a:t>
            </a:r>
            <a:r>
              <a:rPr sz="1700" spc="0" dirty="0" smtClean="0">
                <a:latin typeface="Lao UI"/>
                <a:cs typeface="Lao UI"/>
              </a:rPr>
              <a:t>dati</a:t>
            </a:r>
            <a:r>
              <a:rPr sz="1700" spc="-10" dirty="0" smtClean="0">
                <a:latin typeface="Lao UI"/>
                <a:cs typeface="Lao UI"/>
              </a:rPr>
              <a:t>o</a:t>
            </a:r>
            <a:r>
              <a:rPr sz="1700" spc="0" dirty="0" smtClean="0">
                <a:latin typeface="Lao UI"/>
                <a:cs typeface="Lao UI"/>
              </a:rPr>
              <a:t>ns</a:t>
            </a:r>
            <a:r>
              <a:rPr sz="1700" spc="-10" dirty="0" smtClean="0">
                <a:latin typeface="Lao UI"/>
                <a:cs typeface="Lao UI"/>
              </a:rPr>
              <a:t> </a:t>
            </a:r>
            <a:r>
              <a:rPr sz="1700" spc="0" dirty="0" smtClean="0">
                <a:latin typeface="Lao UI"/>
                <a:cs typeface="Lao UI"/>
              </a:rPr>
              <a:t>f</a:t>
            </a:r>
            <a:r>
              <a:rPr sz="1700" spc="-10" dirty="0" smtClean="0">
                <a:latin typeface="Lao UI"/>
                <a:cs typeface="Lao UI"/>
              </a:rPr>
              <a:t>o</a:t>
            </a:r>
            <a:r>
              <a:rPr sz="1700" spc="0" dirty="0" smtClean="0">
                <a:latin typeface="Lao UI"/>
                <a:cs typeface="Lao UI"/>
              </a:rPr>
              <a:t>r scr</a:t>
            </a:r>
            <a:r>
              <a:rPr sz="1700" spc="-5" dirty="0" smtClean="0">
                <a:latin typeface="Lao UI"/>
                <a:cs typeface="Lao UI"/>
              </a:rPr>
              <a:t>e</a:t>
            </a:r>
            <a:r>
              <a:rPr sz="1700" spc="0" dirty="0" smtClean="0">
                <a:latin typeface="Lao UI"/>
                <a:cs typeface="Lao UI"/>
              </a:rPr>
              <a:t>en</a:t>
            </a:r>
            <a:r>
              <a:rPr sz="1700" spc="-10" dirty="0" smtClean="0">
                <a:latin typeface="Lao UI"/>
                <a:cs typeface="Lao UI"/>
              </a:rPr>
              <a:t> </a:t>
            </a:r>
            <a:r>
              <a:rPr sz="1700" spc="0" dirty="0" smtClean="0">
                <a:latin typeface="Lao UI"/>
                <a:cs typeface="Lao UI"/>
              </a:rPr>
              <a:t>ti</a:t>
            </a:r>
            <a:r>
              <a:rPr sz="1700" spc="-10" dirty="0" smtClean="0">
                <a:latin typeface="Lao UI"/>
                <a:cs typeface="Lao UI"/>
              </a:rPr>
              <a:t>m</a:t>
            </a:r>
            <a:r>
              <a:rPr sz="1700" spc="0" dirty="0" smtClean="0">
                <a:latin typeface="Lao UI"/>
                <a:cs typeface="Lao UI"/>
              </a:rPr>
              <a:t>e?</a:t>
            </a:r>
            <a:endParaRPr sz="1700">
              <a:latin typeface="Lao UI"/>
              <a:cs typeface="Lao UI"/>
            </a:endParaRPr>
          </a:p>
          <a:p>
            <a:pPr>
              <a:lnSpc>
                <a:spcPts val="500"/>
              </a:lnSpc>
              <a:spcBef>
                <a:spcPts val="4"/>
              </a:spcBef>
              <a:buFont typeface="Arial"/>
              <a:buChar char="•"/>
            </a:pPr>
            <a:endParaRPr sz="500"/>
          </a:p>
          <a:p>
            <a:pPr marL="241300" indent="-228600">
              <a:lnSpc>
                <a:spcPct val="100000"/>
              </a:lnSpc>
              <a:buFont typeface="Arial"/>
              <a:buChar char="•"/>
              <a:tabLst>
                <a:tab pos="240665" algn="l"/>
              </a:tabLst>
            </a:pPr>
            <a:r>
              <a:rPr sz="1700" dirty="0" smtClean="0">
                <a:latin typeface="Lao UI"/>
                <a:cs typeface="Lao UI"/>
              </a:rPr>
              <a:t>Wh</a:t>
            </a:r>
            <a:r>
              <a:rPr sz="1700" spc="-10" dirty="0" smtClean="0">
                <a:latin typeface="Lao UI"/>
                <a:cs typeface="Lao UI"/>
              </a:rPr>
              <a:t>a</a:t>
            </a:r>
            <a:r>
              <a:rPr sz="1700" spc="0" dirty="0" smtClean="0">
                <a:latin typeface="Lao UI"/>
                <a:cs typeface="Lao UI"/>
              </a:rPr>
              <a:t>t</a:t>
            </a:r>
            <a:r>
              <a:rPr sz="1700" spc="-15" dirty="0" smtClean="0">
                <a:latin typeface="Lao UI"/>
                <a:cs typeface="Lao UI"/>
              </a:rPr>
              <a:t> </a:t>
            </a:r>
            <a:r>
              <a:rPr sz="1700" spc="0" dirty="0" smtClean="0">
                <a:latin typeface="Lao UI"/>
                <a:cs typeface="Lao UI"/>
              </a:rPr>
              <a:t>e</a:t>
            </a:r>
            <a:r>
              <a:rPr sz="1700" spc="-15" dirty="0" smtClean="0">
                <a:latin typeface="Lao UI"/>
                <a:cs typeface="Lao UI"/>
              </a:rPr>
              <a:t>l</a:t>
            </a:r>
            <a:r>
              <a:rPr sz="1700" spc="0" dirty="0" smtClean="0">
                <a:latin typeface="Lao UI"/>
                <a:cs typeface="Lao UI"/>
              </a:rPr>
              <a:t>se</a:t>
            </a:r>
            <a:r>
              <a:rPr sz="1700" spc="-10" dirty="0" smtClean="0">
                <a:latin typeface="Lao UI"/>
                <a:cs typeface="Lao UI"/>
              </a:rPr>
              <a:t> </a:t>
            </a:r>
            <a:r>
              <a:rPr sz="1700" spc="0" dirty="0" smtClean="0">
                <a:latin typeface="Lao UI"/>
                <a:cs typeface="Lao UI"/>
              </a:rPr>
              <a:t>can</a:t>
            </a:r>
            <a:r>
              <a:rPr sz="1700" spc="-20" dirty="0" smtClean="0">
                <a:latin typeface="Lao UI"/>
                <a:cs typeface="Lao UI"/>
              </a:rPr>
              <a:t> </a:t>
            </a:r>
            <a:r>
              <a:rPr sz="1700" spc="0" dirty="0" smtClean="0">
                <a:latin typeface="Lao UI"/>
                <a:cs typeface="Lao UI"/>
              </a:rPr>
              <a:t>you</a:t>
            </a:r>
            <a:r>
              <a:rPr sz="1700" spc="-5" dirty="0" smtClean="0">
                <a:latin typeface="Lao UI"/>
                <a:cs typeface="Lao UI"/>
              </a:rPr>
              <a:t> </a:t>
            </a:r>
            <a:r>
              <a:rPr sz="1700" spc="0" dirty="0" smtClean="0">
                <a:latin typeface="Lao UI"/>
                <a:cs typeface="Lao UI"/>
              </a:rPr>
              <a:t>do</a:t>
            </a:r>
            <a:r>
              <a:rPr sz="1700" spc="-10" dirty="0" smtClean="0">
                <a:latin typeface="Lao UI"/>
                <a:cs typeface="Lao UI"/>
              </a:rPr>
              <a:t> </a:t>
            </a:r>
            <a:r>
              <a:rPr sz="1700" spc="0" dirty="0" smtClean="0">
                <a:latin typeface="Lao UI"/>
                <a:cs typeface="Lao UI"/>
              </a:rPr>
              <a:t>i</a:t>
            </a:r>
            <a:r>
              <a:rPr sz="1700" spc="-15" dirty="0" smtClean="0">
                <a:latin typeface="Lao UI"/>
                <a:cs typeface="Lao UI"/>
              </a:rPr>
              <a:t>n</a:t>
            </a:r>
            <a:r>
              <a:rPr sz="1700" spc="0" dirty="0" smtClean="0">
                <a:latin typeface="Lao UI"/>
                <a:cs typeface="Lao UI"/>
              </a:rPr>
              <a:t>s</a:t>
            </a:r>
            <a:r>
              <a:rPr sz="1700" spc="-10" dirty="0" smtClean="0">
                <a:latin typeface="Lao UI"/>
                <a:cs typeface="Lao UI"/>
              </a:rPr>
              <a:t>t</a:t>
            </a:r>
            <a:r>
              <a:rPr sz="1700" spc="0" dirty="0" smtClean="0">
                <a:latin typeface="Lao UI"/>
                <a:cs typeface="Lao UI"/>
              </a:rPr>
              <a:t>e</a:t>
            </a:r>
            <a:r>
              <a:rPr sz="1700" spc="-10" dirty="0" smtClean="0">
                <a:latin typeface="Lao UI"/>
                <a:cs typeface="Lao UI"/>
              </a:rPr>
              <a:t>a</a:t>
            </a:r>
            <a:r>
              <a:rPr sz="1700" spc="0" dirty="0" smtClean="0">
                <a:latin typeface="Lao UI"/>
                <a:cs typeface="Lao UI"/>
              </a:rPr>
              <a:t>d?</a:t>
            </a:r>
            <a:endParaRPr sz="1700">
              <a:latin typeface="Lao UI"/>
              <a:cs typeface="Lao U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80776" y="6170676"/>
            <a:ext cx="1146048" cy="55016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 y="6152388"/>
            <a:ext cx="3144012" cy="5029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916942" y="1251584"/>
            <a:ext cx="9424671" cy="3450590"/>
          </a:xfrm>
          <a:prstGeom prst="rect">
            <a:avLst/>
          </a:prstGeom>
        </p:spPr>
        <p:txBody>
          <a:bodyPr vert="horz" wrap="square" lIns="0" tIns="0" rIns="0" bIns="0" rtlCol="0">
            <a:noAutofit/>
          </a:bodyPr>
          <a:lstStyle/>
          <a:p>
            <a:pPr marL="12700">
              <a:lnSpc>
                <a:spcPct val="100000"/>
              </a:lnSpc>
            </a:pPr>
            <a:r>
              <a:rPr sz="4000" b="1" spc="-25" dirty="0" smtClean="0">
                <a:latin typeface="Lao UI"/>
                <a:cs typeface="Lao UI"/>
              </a:rPr>
              <a:t>Recommendations</a:t>
            </a:r>
            <a:endParaRPr sz="4000">
              <a:latin typeface="Lao UI"/>
              <a:cs typeface="Lao UI"/>
            </a:endParaRPr>
          </a:p>
          <a:p>
            <a:pPr>
              <a:lnSpc>
                <a:spcPts val="600"/>
              </a:lnSpc>
              <a:spcBef>
                <a:spcPts val="35"/>
              </a:spcBef>
            </a:pPr>
            <a:endParaRPr sz="600"/>
          </a:p>
          <a:p>
            <a:pPr marL="241300" indent="-228600">
              <a:lnSpc>
                <a:spcPct val="100000"/>
              </a:lnSpc>
              <a:buFont typeface="Arial"/>
              <a:buChar char="•"/>
              <a:tabLst>
                <a:tab pos="241300" algn="l"/>
              </a:tabLst>
            </a:pPr>
            <a:r>
              <a:rPr sz="3200" spc="0" dirty="0" smtClean="0">
                <a:latin typeface="Lao UI"/>
                <a:cs typeface="Lao UI"/>
              </a:rPr>
              <a:t>Infants</a:t>
            </a:r>
            <a:r>
              <a:rPr sz="3200" spc="-10" dirty="0" smtClean="0">
                <a:latin typeface="Lao UI"/>
                <a:cs typeface="Lao UI"/>
              </a:rPr>
              <a:t> </a:t>
            </a:r>
            <a:r>
              <a:rPr sz="3200" spc="0" dirty="0" smtClean="0">
                <a:latin typeface="Lao UI"/>
                <a:cs typeface="Lao UI"/>
              </a:rPr>
              <a:t>are</a:t>
            </a:r>
            <a:r>
              <a:rPr sz="3200" spc="-20" dirty="0" smtClean="0">
                <a:latin typeface="Lao UI"/>
                <a:cs typeface="Lao UI"/>
              </a:rPr>
              <a:t> </a:t>
            </a:r>
            <a:r>
              <a:rPr sz="3200" spc="0" dirty="0" smtClean="0">
                <a:latin typeface="Lao UI"/>
                <a:cs typeface="Lao UI"/>
              </a:rPr>
              <a:t>only fed</a:t>
            </a:r>
            <a:r>
              <a:rPr sz="3200" spc="-15" dirty="0" smtClean="0">
                <a:latin typeface="Lao UI"/>
                <a:cs typeface="Lao UI"/>
              </a:rPr>
              <a:t> </a:t>
            </a:r>
            <a:r>
              <a:rPr sz="3200" spc="0" dirty="0" smtClean="0">
                <a:latin typeface="Lao UI"/>
                <a:cs typeface="Lao UI"/>
              </a:rPr>
              <a:t>breast m</a:t>
            </a:r>
            <a:r>
              <a:rPr sz="3200" spc="5" dirty="0" smtClean="0">
                <a:latin typeface="Lao UI"/>
                <a:cs typeface="Lao UI"/>
              </a:rPr>
              <a:t>i</a:t>
            </a:r>
            <a:r>
              <a:rPr sz="3200" spc="0" dirty="0" smtClean="0">
                <a:latin typeface="Lao UI"/>
                <a:cs typeface="Lao UI"/>
              </a:rPr>
              <a:t>lk</a:t>
            </a:r>
            <a:r>
              <a:rPr sz="3200" spc="-20" dirty="0" smtClean="0">
                <a:latin typeface="Lao UI"/>
                <a:cs typeface="Lao UI"/>
              </a:rPr>
              <a:t> </a:t>
            </a:r>
            <a:r>
              <a:rPr sz="3200" spc="0" dirty="0" smtClean="0">
                <a:latin typeface="Lao UI"/>
                <a:cs typeface="Lao UI"/>
              </a:rPr>
              <a:t>until</a:t>
            </a:r>
            <a:r>
              <a:rPr sz="3200" spc="10" dirty="0" smtClean="0">
                <a:latin typeface="Lao UI"/>
                <a:cs typeface="Lao UI"/>
              </a:rPr>
              <a:t> </a:t>
            </a:r>
            <a:r>
              <a:rPr sz="3200" b="1" spc="0" dirty="0" smtClean="0">
                <a:solidFill>
                  <a:srgbClr val="A9499B"/>
                </a:solidFill>
                <a:latin typeface="Lao UI"/>
                <a:cs typeface="Lao UI"/>
              </a:rPr>
              <a:t>6 mont</a:t>
            </a:r>
            <a:r>
              <a:rPr sz="3200" b="1" spc="5" dirty="0" smtClean="0">
                <a:solidFill>
                  <a:srgbClr val="A9499B"/>
                </a:solidFill>
                <a:latin typeface="Lao UI"/>
                <a:cs typeface="Lao UI"/>
              </a:rPr>
              <a:t>h</a:t>
            </a:r>
            <a:r>
              <a:rPr sz="3200" b="1" spc="0" dirty="0" smtClean="0">
                <a:solidFill>
                  <a:srgbClr val="A9499B"/>
                </a:solidFill>
                <a:latin typeface="Lao UI"/>
                <a:cs typeface="Lao UI"/>
              </a:rPr>
              <a:t>s</a:t>
            </a:r>
            <a:endParaRPr sz="3200">
              <a:latin typeface="Lao UI"/>
              <a:cs typeface="Lao UI"/>
            </a:endParaRPr>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spcBef>
                <a:spcPts val="77"/>
              </a:spcBef>
              <a:buFont typeface="Arial"/>
              <a:buChar char="•"/>
            </a:pPr>
            <a:endParaRPr sz="1000"/>
          </a:p>
          <a:p>
            <a:pPr marL="241300" indent="-228600">
              <a:lnSpc>
                <a:spcPct val="100000"/>
              </a:lnSpc>
              <a:buFont typeface="Arial"/>
              <a:buChar char="•"/>
              <a:tabLst>
                <a:tab pos="241300" algn="l"/>
              </a:tabLst>
            </a:pPr>
            <a:r>
              <a:rPr sz="3200" spc="0" dirty="0" smtClean="0">
                <a:latin typeface="Lao UI"/>
                <a:cs typeface="Lao UI"/>
              </a:rPr>
              <a:t>At 6 months,</a:t>
            </a:r>
            <a:r>
              <a:rPr sz="3200" spc="-5" dirty="0" smtClean="0">
                <a:latin typeface="Lao UI"/>
                <a:cs typeface="Lao UI"/>
              </a:rPr>
              <a:t> </a:t>
            </a:r>
            <a:r>
              <a:rPr sz="3200" b="1" spc="0" dirty="0" smtClean="0">
                <a:solidFill>
                  <a:srgbClr val="00A9A2"/>
                </a:solidFill>
                <a:latin typeface="Lao UI"/>
                <a:cs typeface="Lao UI"/>
              </a:rPr>
              <a:t>begin</a:t>
            </a:r>
            <a:r>
              <a:rPr sz="3200" b="1" spc="10" dirty="0" smtClean="0">
                <a:solidFill>
                  <a:srgbClr val="00A9A2"/>
                </a:solidFill>
                <a:latin typeface="Lao UI"/>
                <a:cs typeface="Lao UI"/>
              </a:rPr>
              <a:t> </a:t>
            </a:r>
            <a:r>
              <a:rPr sz="3200" spc="0" dirty="0" smtClean="0">
                <a:latin typeface="Lao UI"/>
                <a:cs typeface="Lao UI"/>
              </a:rPr>
              <a:t>fe</a:t>
            </a:r>
            <a:r>
              <a:rPr sz="3200" spc="10" dirty="0" smtClean="0">
                <a:latin typeface="Lao UI"/>
                <a:cs typeface="Lao UI"/>
              </a:rPr>
              <a:t>e</a:t>
            </a:r>
            <a:r>
              <a:rPr sz="3200" spc="0" dirty="0" smtClean="0">
                <a:latin typeface="Lao UI"/>
                <a:cs typeface="Lao UI"/>
              </a:rPr>
              <a:t>ding</a:t>
            </a:r>
            <a:r>
              <a:rPr sz="3200" spc="-30" dirty="0" smtClean="0">
                <a:latin typeface="Lao UI"/>
                <a:cs typeface="Lao UI"/>
              </a:rPr>
              <a:t> </a:t>
            </a:r>
            <a:r>
              <a:rPr sz="3200" spc="0" dirty="0" smtClean="0">
                <a:latin typeface="Lao UI"/>
                <a:cs typeface="Lao UI"/>
              </a:rPr>
              <a:t>c</a:t>
            </a:r>
            <a:r>
              <a:rPr sz="3200" spc="-10" dirty="0" smtClean="0">
                <a:latin typeface="Lao UI"/>
                <a:cs typeface="Lao UI"/>
              </a:rPr>
              <a:t>o</a:t>
            </a:r>
            <a:r>
              <a:rPr sz="3200" spc="0" dirty="0" smtClean="0">
                <a:latin typeface="Lao UI"/>
                <a:cs typeface="Lao UI"/>
              </a:rPr>
              <a:t>mpl</a:t>
            </a:r>
            <a:r>
              <a:rPr sz="3200" spc="5" dirty="0" smtClean="0">
                <a:latin typeface="Lao UI"/>
                <a:cs typeface="Lao UI"/>
              </a:rPr>
              <a:t>e</a:t>
            </a:r>
            <a:r>
              <a:rPr sz="3200" spc="0" dirty="0" smtClean="0">
                <a:latin typeface="Lao UI"/>
                <a:cs typeface="Lao UI"/>
              </a:rPr>
              <a:t>mentary fo</a:t>
            </a:r>
            <a:r>
              <a:rPr sz="3200" spc="-10" dirty="0" smtClean="0">
                <a:latin typeface="Lao UI"/>
                <a:cs typeface="Lao UI"/>
              </a:rPr>
              <a:t>o</a:t>
            </a:r>
            <a:r>
              <a:rPr sz="3200" spc="0" dirty="0" smtClean="0">
                <a:latin typeface="Lao UI"/>
                <a:cs typeface="Lao UI"/>
              </a:rPr>
              <a:t>ds</a:t>
            </a:r>
            <a:endParaRPr sz="3200">
              <a:latin typeface="Lao UI"/>
              <a:cs typeface="Lao UI"/>
            </a:endParaRPr>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spcBef>
                <a:spcPts val="66"/>
              </a:spcBef>
              <a:buFont typeface="Arial"/>
              <a:buChar char="•"/>
            </a:pPr>
            <a:endParaRPr sz="1000"/>
          </a:p>
          <a:p>
            <a:pPr marL="241300" indent="-228600">
              <a:lnSpc>
                <a:spcPct val="100000"/>
              </a:lnSpc>
              <a:buFont typeface="Arial"/>
              <a:buChar char="•"/>
              <a:tabLst>
                <a:tab pos="241300" algn="l"/>
              </a:tabLst>
            </a:pPr>
            <a:r>
              <a:rPr sz="3200" spc="-5" dirty="0" smtClean="0">
                <a:latin typeface="Lao UI"/>
                <a:cs typeface="Lao UI"/>
              </a:rPr>
              <a:t>C</a:t>
            </a:r>
            <a:r>
              <a:rPr sz="3200" spc="0" dirty="0" smtClean="0">
                <a:latin typeface="Lao UI"/>
                <a:cs typeface="Lao UI"/>
              </a:rPr>
              <a:t>on</a:t>
            </a:r>
            <a:r>
              <a:rPr sz="3200" spc="-15" dirty="0" smtClean="0">
                <a:latin typeface="Lao UI"/>
                <a:cs typeface="Lao UI"/>
              </a:rPr>
              <a:t>t</a:t>
            </a:r>
            <a:r>
              <a:rPr sz="3200" spc="0" dirty="0" smtClean="0">
                <a:latin typeface="Lao UI"/>
                <a:cs typeface="Lao UI"/>
              </a:rPr>
              <a:t>inue</a:t>
            </a:r>
            <a:r>
              <a:rPr sz="3200" spc="10" dirty="0" smtClean="0">
                <a:latin typeface="Lao UI"/>
                <a:cs typeface="Lao UI"/>
              </a:rPr>
              <a:t> </a:t>
            </a:r>
            <a:r>
              <a:rPr sz="3200" spc="0" dirty="0" smtClean="0">
                <a:latin typeface="Lao UI"/>
                <a:cs typeface="Lao UI"/>
              </a:rPr>
              <a:t>breastfe</a:t>
            </a:r>
            <a:r>
              <a:rPr sz="3200" spc="10" dirty="0" smtClean="0">
                <a:latin typeface="Lao UI"/>
                <a:cs typeface="Lao UI"/>
              </a:rPr>
              <a:t>e</a:t>
            </a:r>
            <a:r>
              <a:rPr sz="3200" spc="0" dirty="0" smtClean="0">
                <a:latin typeface="Lao UI"/>
                <a:cs typeface="Lao UI"/>
              </a:rPr>
              <a:t>ding</a:t>
            </a:r>
            <a:r>
              <a:rPr sz="3200" spc="-15" dirty="0" smtClean="0">
                <a:latin typeface="Lao UI"/>
                <a:cs typeface="Lao UI"/>
              </a:rPr>
              <a:t> </a:t>
            </a:r>
            <a:r>
              <a:rPr sz="3200" spc="0" dirty="0" smtClean="0">
                <a:latin typeface="Lao UI"/>
                <a:cs typeface="Lao UI"/>
              </a:rPr>
              <a:t>until</a:t>
            </a:r>
            <a:r>
              <a:rPr sz="3200" spc="-15" dirty="0" smtClean="0">
                <a:latin typeface="Lao UI"/>
                <a:cs typeface="Lao UI"/>
              </a:rPr>
              <a:t> </a:t>
            </a:r>
            <a:r>
              <a:rPr sz="3200" spc="0" dirty="0" smtClean="0">
                <a:latin typeface="Lao UI"/>
                <a:cs typeface="Lao UI"/>
              </a:rPr>
              <a:t>baby is</a:t>
            </a:r>
            <a:r>
              <a:rPr sz="3200" spc="-5" dirty="0" smtClean="0">
                <a:latin typeface="Lao UI"/>
                <a:cs typeface="Lao UI"/>
              </a:rPr>
              <a:t> </a:t>
            </a:r>
            <a:r>
              <a:rPr sz="3200" spc="0" dirty="0" smtClean="0">
                <a:latin typeface="Lao UI"/>
                <a:cs typeface="Lao UI"/>
              </a:rPr>
              <a:t>at</a:t>
            </a:r>
            <a:r>
              <a:rPr sz="3200" spc="-10" dirty="0" smtClean="0">
                <a:latin typeface="Lao UI"/>
                <a:cs typeface="Lao UI"/>
              </a:rPr>
              <a:t> </a:t>
            </a:r>
            <a:r>
              <a:rPr sz="3200" spc="0" dirty="0" smtClean="0">
                <a:latin typeface="Lao UI"/>
                <a:cs typeface="Lao UI"/>
              </a:rPr>
              <a:t>le</a:t>
            </a:r>
            <a:r>
              <a:rPr sz="3200" spc="5" dirty="0" smtClean="0">
                <a:latin typeface="Lao UI"/>
                <a:cs typeface="Lao UI"/>
              </a:rPr>
              <a:t>a</a:t>
            </a:r>
            <a:r>
              <a:rPr sz="3200" spc="0" dirty="0" smtClean="0">
                <a:latin typeface="Lao UI"/>
                <a:cs typeface="Lao UI"/>
              </a:rPr>
              <a:t>st </a:t>
            </a:r>
            <a:r>
              <a:rPr sz="3200" b="1" spc="0" dirty="0" smtClean="0">
                <a:solidFill>
                  <a:srgbClr val="B1D234"/>
                </a:solidFill>
                <a:latin typeface="Lao UI"/>
                <a:cs typeface="Lao UI"/>
              </a:rPr>
              <a:t>1 year</a:t>
            </a:r>
            <a:endParaRPr sz="3200">
              <a:latin typeface="Lao UI"/>
              <a:cs typeface="Lao UI"/>
            </a:endParaRPr>
          </a:p>
        </p:txBody>
      </p:sp>
      <p:sp>
        <p:nvSpPr>
          <p:cNvPr id="5" name="object 5"/>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spc="-30" dirty="0" smtClean="0">
                <a:latin typeface="Lao UI"/>
                <a:cs typeface="Lao UI"/>
              </a:rPr>
              <a:t>Breast</a:t>
            </a:r>
            <a:r>
              <a:rPr sz="6000" spc="-40" dirty="0" smtClean="0">
                <a:latin typeface="Lao UI"/>
                <a:cs typeface="Lao UI"/>
              </a:rPr>
              <a:t>f</a:t>
            </a:r>
            <a:r>
              <a:rPr sz="6000" spc="-35" dirty="0" smtClean="0">
                <a:latin typeface="Lao UI"/>
                <a:cs typeface="Lao UI"/>
              </a:rPr>
              <a:t>ee</a:t>
            </a:r>
            <a:r>
              <a:rPr sz="6000" spc="-60" dirty="0" smtClean="0">
                <a:latin typeface="Lao UI"/>
                <a:cs typeface="Lao UI"/>
              </a:rPr>
              <a:t>d</a:t>
            </a:r>
            <a:r>
              <a:rPr sz="6000" spc="-30" dirty="0" smtClean="0">
                <a:latin typeface="Lao UI"/>
                <a:cs typeface="Lao UI"/>
              </a:rPr>
              <a:t>ing</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104139">
              <a:lnSpc>
                <a:spcPct val="100000"/>
              </a:lnSpc>
            </a:pPr>
            <a:fld id="{81D60167-4931-47E6-BA6A-407CBD079E47}" type="slidenum">
              <a:rPr sz="1200" spc="-10" dirty="0" smtClean="0">
                <a:latin typeface="Calibri"/>
                <a:cs typeface="Calibri"/>
              </a:rPr>
              <a:t>14</a:t>
            </a:fld>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80776" y="6170676"/>
            <a:ext cx="1146048" cy="55016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 y="6152388"/>
            <a:ext cx="3144012" cy="5029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226267" y="1014735"/>
            <a:ext cx="11163935" cy="4323715"/>
          </a:xfrm>
          <a:prstGeom prst="rect">
            <a:avLst/>
          </a:prstGeom>
        </p:spPr>
        <p:txBody>
          <a:bodyPr vert="horz" wrap="square" lIns="0" tIns="0" rIns="0" bIns="0" rtlCol="0">
            <a:noAutofit/>
          </a:bodyPr>
          <a:lstStyle/>
          <a:p>
            <a:pPr marL="134620">
              <a:lnSpc>
                <a:spcPct val="100000"/>
              </a:lnSpc>
            </a:pPr>
            <a:r>
              <a:rPr sz="3600" b="1" dirty="0" smtClean="0">
                <a:latin typeface="Lao UI"/>
                <a:cs typeface="Lao UI"/>
              </a:rPr>
              <a:t>How</a:t>
            </a:r>
            <a:r>
              <a:rPr sz="3600" b="1" spc="-5" dirty="0" smtClean="0">
                <a:latin typeface="Lao UI"/>
                <a:cs typeface="Lao UI"/>
              </a:rPr>
              <a:t> </a:t>
            </a:r>
            <a:r>
              <a:rPr sz="3600" b="1" spc="0" dirty="0" smtClean="0">
                <a:latin typeface="Lao UI"/>
                <a:cs typeface="Lao UI"/>
              </a:rPr>
              <a:t>Can</a:t>
            </a:r>
            <a:r>
              <a:rPr sz="3600" b="1" spc="-5" dirty="0" smtClean="0">
                <a:latin typeface="Lao UI"/>
                <a:cs typeface="Lao UI"/>
              </a:rPr>
              <a:t> </a:t>
            </a:r>
            <a:r>
              <a:rPr sz="3600" b="1" spc="0" dirty="0" smtClean="0">
                <a:latin typeface="Lao UI"/>
                <a:cs typeface="Lao UI"/>
              </a:rPr>
              <a:t>You</a:t>
            </a:r>
            <a:r>
              <a:rPr sz="3600" b="1" spc="-5" dirty="0" smtClean="0">
                <a:latin typeface="Lao UI"/>
                <a:cs typeface="Lao UI"/>
              </a:rPr>
              <a:t> </a:t>
            </a:r>
            <a:r>
              <a:rPr sz="3600" b="1" spc="0" dirty="0" smtClean="0">
                <a:latin typeface="Lao UI"/>
                <a:cs typeface="Lao UI"/>
              </a:rPr>
              <a:t>He</a:t>
            </a:r>
            <a:r>
              <a:rPr sz="3600" b="1" spc="-15" dirty="0" smtClean="0">
                <a:latin typeface="Lao UI"/>
                <a:cs typeface="Lao UI"/>
              </a:rPr>
              <a:t>l</a:t>
            </a:r>
            <a:r>
              <a:rPr sz="3600" b="1" spc="0" dirty="0" smtClean="0">
                <a:latin typeface="Lao UI"/>
                <a:cs typeface="Lao UI"/>
              </a:rPr>
              <a:t>p?</a:t>
            </a:r>
            <a:endParaRPr sz="3600">
              <a:latin typeface="Lao UI"/>
              <a:cs typeface="Lao UI"/>
            </a:endParaRPr>
          </a:p>
          <a:p>
            <a:pPr marL="12700">
              <a:lnSpc>
                <a:spcPct val="100000"/>
              </a:lnSpc>
              <a:spcBef>
                <a:spcPts val="284"/>
              </a:spcBef>
            </a:pPr>
            <a:r>
              <a:rPr sz="3200" spc="-5" dirty="0" smtClean="0">
                <a:latin typeface="Lao UI"/>
                <a:cs typeface="Lao UI"/>
              </a:rPr>
              <a:t>D</a:t>
            </a:r>
            <a:r>
              <a:rPr sz="3200" spc="0" dirty="0" smtClean="0">
                <a:latin typeface="Lao UI"/>
                <a:cs typeface="Lao UI"/>
              </a:rPr>
              <a:t>ev</a:t>
            </a:r>
            <a:r>
              <a:rPr sz="3200" spc="5" dirty="0" smtClean="0">
                <a:latin typeface="Lao UI"/>
                <a:cs typeface="Lao UI"/>
              </a:rPr>
              <a:t>e</a:t>
            </a:r>
            <a:r>
              <a:rPr sz="3200" spc="0" dirty="0" smtClean="0">
                <a:latin typeface="Lao UI"/>
                <a:cs typeface="Lao UI"/>
              </a:rPr>
              <a:t>lop a</a:t>
            </a:r>
            <a:r>
              <a:rPr sz="3200" spc="-15" dirty="0" smtClean="0">
                <a:latin typeface="Lao UI"/>
                <a:cs typeface="Lao UI"/>
              </a:rPr>
              <a:t> </a:t>
            </a:r>
            <a:r>
              <a:rPr sz="3200" spc="0" dirty="0" smtClean="0">
                <a:latin typeface="Lao UI"/>
                <a:cs typeface="Lao UI"/>
              </a:rPr>
              <a:t>sys</a:t>
            </a:r>
            <a:r>
              <a:rPr sz="3200" spc="-15" dirty="0" smtClean="0">
                <a:latin typeface="Lao UI"/>
                <a:cs typeface="Lao UI"/>
              </a:rPr>
              <a:t>t</a:t>
            </a:r>
            <a:r>
              <a:rPr sz="3200" spc="0" dirty="0" smtClean="0">
                <a:latin typeface="Lao UI"/>
                <a:cs typeface="Lao UI"/>
              </a:rPr>
              <a:t>em</a:t>
            </a:r>
            <a:r>
              <a:rPr sz="3200" spc="25" dirty="0" smtClean="0">
                <a:latin typeface="Lao UI"/>
                <a:cs typeface="Lao UI"/>
              </a:rPr>
              <a:t> </a:t>
            </a:r>
            <a:r>
              <a:rPr sz="3200" spc="0" dirty="0" smtClean="0">
                <a:latin typeface="Lao UI"/>
                <a:cs typeface="Lao UI"/>
              </a:rPr>
              <a:t>with mom</a:t>
            </a:r>
            <a:r>
              <a:rPr sz="3200" spc="-15" dirty="0" smtClean="0">
                <a:latin typeface="Lao UI"/>
                <a:cs typeface="Lao UI"/>
              </a:rPr>
              <a:t> </a:t>
            </a:r>
            <a:r>
              <a:rPr sz="3200" spc="0" dirty="0" smtClean="0">
                <a:latin typeface="Lao UI"/>
                <a:cs typeface="Lao UI"/>
              </a:rPr>
              <a:t>to</a:t>
            </a:r>
            <a:r>
              <a:rPr sz="3200" spc="5" dirty="0" smtClean="0">
                <a:latin typeface="Lao UI"/>
                <a:cs typeface="Lao UI"/>
              </a:rPr>
              <a:t> </a:t>
            </a:r>
            <a:r>
              <a:rPr sz="3200" spc="0" dirty="0" smtClean="0">
                <a:latin typeface="Lao UI"/>
                <a:cs typeface="Lao UI"/>
              </a:rPr>
              <a:t>ensure</a:t>
            </a:r>
            <a:r>
              <a:rPr sz="3200" spc="-10" dirty="0" smtClean="0">
                <a:latin typeface="Lao UI"/>
                <a:cs typeface="Lao UI"/>
              </a:rPr>
              <a:t> </a:t>
            </a:r>
            <a:r>
              <a:rPr sz="3200" spc="0" dirty="0" smtClean="0">
                <a:latin typeface="Lao UI"/>
                <a:cs typeface="Lao UI"/>
              </a:rPr>
              <a:t>that you</a:t>
            </a:r>
            <a:r>
              <a:rPr sz="3200" spc="-10" dirty="0" smtClean="0">
                <a:latin typeface="Lao UI"/>
                <a:cs typeface="Lao UI"/>
              </a:rPr>
              <a:t> </a:t>
            </a:r>
            <a:r>
              <a:rPr sz="3200" spc="0" dirty="0" smtClean="0">
                <a:latin typeface="Lao UI"/>
                <a:cs typeface="Lao UI"/>
              </a:rPr>
              <a:t>have pl</a:t>
            </a:r>
            <a:r>
              <a:rPr sz="3200" spc="5" dirty="0" smtClean="0">
                <a:latin typeface="Lao UI"/>
                <a:cs typeface="Lao UI"/>
              </a:rPr>
              <a:t>e</a:t>
            </a:r>
            <a:r>
              <a:rPr sz="3200" spc="0" dirty="0" smtClean="0">
                <a:latin typeface="Lao UI"/>
                <a:cs typeface="Lao UI"/>
              </a:rPr>
              <a:t>nty</a:t>
            </a:r>
            <a:r>
              <a:rPr sz="3200" spc="-10" dirty="0" smtClean="0">
                <a:latin typeface="Lao UI"/>
                <a:cs typeface="Lao UI"/>
              </a:rPr>
              <a:t> </a:t>
            </a:r>
            <a:r>
              <a:rPr sz="3200" spc="0" dirty="0" smtClean="0">
                <a:latin typeface="Lao UI"/>
                <a:cs typeface="Lao UI"/>
              </a:rPr>
              <a:t>of</a:t>
            </a:r>
            <a:endParaRPr sz="3200">
              <a:latin typeface="Lao UI"/>
              <a:cs typeface="Lao UI"/>
            </a:endParaRPr>
          </a:p>
          <a:p>
            <a:pPr marL="12700">
              <a:lnSpc>
                <a:spcPts val="3454"/>
              </a:lnSpc>
            </a:pPr>
            <a:r>
              <a:rPr sz="3200" dirty="0" smtClean="0">
                <a:latin typeface="Lao UI"/>
                <a:cs typeface="Lao UI"/>
              </a:rPr>
              <a:t>bre</a:t>
            </a:r>
            <a:r>
              <a:rPr sz="3200" spc="10" dirty="0" smtClean="0">
                <a:latin typeface="Lao UI"/>
                <a:cs typeface="Lao UI"/>
              </a:rPr>
              <a:t>a</a:t>
            </a:r>
            <a:r>
              <a:rPr sz="3200" spc="0" dirty="0" smtClean="0">
                <a:latin typeface="Lao UI"/>
                <a:cs typeface="Lao UI"/>
              </a:rPr>
              <a:t>st</a:t>
            </a:r>
            <a:r>
              <a:rPr sz="3200" spc="-20" dirty="0" smtClean="0">
                <a:latin typeface="Lao UI"/>
                <a:cs typeface="Lao UI"/>
              </a:rPr>
              <a:t> </a:t>
            </a:r>
            <a:r>
              <a:rPr sz="3200" spc="0" dirty="0" smtClean="0">
                <a:latin typeface="Lao UI"/>
                <a:cs typeface="Lao UI"/>
              </a:rPr>
              <a:t>milk</a:t>
            </a:r>
            <a:r>
              <a:rPr sz="3200" spc="-15" dirty="0" smtClean="0">
                <a:latin typeface="Lao UI"/>
                <a:cs typeface="Lao UI"/>
              </a:rPr>
              <a:t> </a:t>
            </a:r>
            <a:r>
              <a:rPr sz="3200" spc="0" dirty="0" smtClean="0">
                <a:latin typeface="Lao UI"/>
                <a:cs typeface="Lao UI"/>
              </a:rPr>
              <a:t>availab</a:t>
            </a:r>
            <a:r>
              <a:rPr sz="3200" spc="5" dirty="0" smtClean="0">
                <a:latin typeface="Lao UI"/>
                <a:cs typeface="Lao UI"/>
              </a:rPr>
              <a:t>l</a:t>
            </a:r>
            <a:r>
              <a:rPr sz="3200" spc="0" dirty="0" smtClean="0">
                <a:latin typeface="Lao UI"/>
                <a:cs typeface="Lao UI"/>
              </a:rPr>
              <a:t>e</a:t>
            </a:r>
            <a:r>
              <a:rPr sz="3200" spc="-35" dirty="0" smtClean="0">
                <a:latin typeface="Lao UI"/>
                <a:cs typeface="Lao UI"/>
              </a:rPr>
              <a:t> </a:t>
            </a:r>
            <a:r>
              <a:rPr sz="3200" spc="0" dirty="0" smtClean="0">
                <a:latin typeface="Lao UI"/>
                <a:cs typeface="Lao UI"/>
              </a:rPr>
              <a:t>while</a:t>
            </a:r>
            <a:r>
              <a:rPr sz="3200" spc="-10" dirty="0" smtClean="0">
                <a:latin typeface="Lao UI"/>
                <a:cs typeface="Lao UI"/>
              </a:rPr>
              <a:t> </a:t>
            </a:r>
            <a:r>
              <a:rPr sz="3200" spc="0" dirty="0" smtClean="0">
                <a:latin typeface="Lao UI"/>
                <a:cs typeface="Lao UI"/>
              </a:rPr>
              <a:t>t</a:t>
            </a:r>
            <a:r>
              <a:rPr sz="3200" spc="-10" dirty="0" smtClean="0">
                <a:latin typeface="Lao UI"/>
                <a:cs typeface="Lao UI"/>
              </a:rPr>
              <a:t>h</a:t>
            </a:r>
            <a:r>
              <a:rPr sz="3200" spc="0" dirty="0" smtClean="0">
                <a:latin typeface="Lao UI"/>
                <a:cs typeface="Lao UI"/>
              </a:rPr>
              <a:t>e infant</a:t>
            </a:r>
            <a:r>
              <a:rPr sz="3200" spc="-20" dirty="0" smtClean="0">
                <a:latin typeface="Lao UI"/>
                <a:cs typeface="Lao UI"/>
              </a:rPr>
              <a:t> </a:t>
            </a:r>
            <a:r>
              <a:rPr sz="3200" spc="0" dirty="0" smtClean="0">
                <a:latin typeface="Lao UI"/>
                <a:cs typeface="Lao UI"/>
              </a:rPr>
              <a:t>is in y</a:t>
            </a:r>
            <a:r>
              <a:rPr sz="3200" spc="-15" dirty="0" smtClean="0">
                <a:latin typeface="Lao UI"/>
                <a:cs typeface="Lao UI"/>
              </a:rPr>
              <a:t>o</a:t>
            </a:r>
            <a:r>
              <a:rPr sz="3200" spc="0" dirty="0" smtClean="0">
                <a:latin typeface="Lao UI"/>
                <a:cs typeface="Lao UI"/>
              </a:rPr>
              <a:t>ur </a:t>
            </a:r>
            <a:r>
              <a:rPr sz="3200" spc="-10" dirty="0" smtClean="0">
                <a:latin typeface="Lao UI"/>
                <a:cs typeface="Lao UI"/>
              </a:rPr>
              <a:t>c</a:t>
            </a:r>
            <a:r>
              <a:rPr sz="3200" spc="0" dirty="0" smtClean="0">
                <a:latin typeface="Lao UI"/>
                <a:cs typeface="Lao UI"/>
              </a:rPr>
              <a:t>ar</a:t>
            </a:r>
            <a:r>
              <a:rPr sz="3200" spc="5" dirty="0" smtClean="0">
                <a:latin typeface="Lao UI"/>
                <a:cs typeface="Lao UI"/>
              </a:rPr>
              <a:t>e</a:t>
            </a:r>
            <a:r>
              <a:rPr sz="3200" spc="0" dirty="0" smtClean="0">
                <a:latin typeface="Lao UI"/>
                <a:cs typeface="Lao UI"/>
              </a:rPr>
              <a:t>.</a:t>
            </a:r>
            <a:endParaRPr sz="3200">
              <a:latin typeface="Lao UI"/>
              <a:cs typeface="Lao UI"/>
            </a:endParaRPr>
          </a:p>
          <a:p>
            <a:pPr>
              <a:lnSpc>
                <a:spcPts val="950"/>
              </a:lnSpc>
              <a:spcBef>
                <a:spcPts val="36"/>
              </a:spcBef>
            </a:pPr>
            <a:endParaRPr sz="950"/>
          </a:p>
          <a:p>
            <a:pPr>
              <a:lnSpc>
                <a:spcPts val="1000"/>
              </a:lnSpc>
            </a:pPr>
            <a:endParaRPr sz="1000"/>
          </a:p>
          <a:p>
            <a:pPr>
              <a:lnSpc>
                <a:spcPts val="1000"/>
              </a:lnSpc>
            </a:pPr>
            <a:endParaRPr sz="1000"/>
          </a:p>
          <a:p>
            <a:pPr>
              <a:lnSpc>
                <a:spcPts val="1000"/>
              </a:lnSpc>
            </a:pPr>
            <a:endParaRPr sz="1000"/>
          </a:p>
          <a:p>
            <a:pPr marL="698500" indent="-228600">
              <a:lnSpc>
                <a:spcPct val="100000"/>
              </a:lnSpc>
              <a:buFont typeface="Arial"/>
              <a:buChar char="•"/>
              <a:tabLst>
                <a:tab pos="698500" algn="l"/>
              </a:tabLst>
            </a:pPr>
            <a:r>
              <a:rPr sz="3200" spc="0" dirty="0" smtClean="0">
                <a:latin typeface="Lao UI"/>
                <a:cs typeface="Lao UI"/>
              </a:rPr>
              <a:t>Step 1: S</a:t>
            </a:r>
            <a:r>
              <a:rPr sz="3200" spc="-15" dirty="0" smtClean="0">
                <a:latin typeface="Lao UI"/>
                <a:cs typeface="Lao UI"/>
              </a:rPr>
              <a:t>u</a:t>
            </a:r>
            <a:r>
              <a:rPr sz="3200" spc="0" dirty="0" smtClean="0">
                <a:latin typeface="Lao UI"/>
                <a:cs typeface="Lao UI"/>
              </a:rPr>
              <a:t>pp</a:t>
            </a:r>
            <a:r>
              <a:rPr sz="3200" spc="-10" dirty="0" smtClean="0">
                <a:latin typeface="Lao UI"/>
                <a:cs typeface="Lao UI"/>
              </a:rPr>
              <a:t>o</a:t>
            </a:r>
            <a:r>
              <a:rPr sz="3200" spc="0" dirty="0" smtClean="0">
                <a:latin typeface="Lao UI"/>
                <a:cs typeface="Lao UI"/>
              </a:rPr>
              <a:t>rt breastfeeding</a:t>
            </a:r>
            <a:r>
              <a:rPr sz="3200" spc="-15" dirty="0" smtClean="0">
                <a:latin typeface="Lao UI"/>
                <a:cs typeface="Lao UI"/>
              </a:rPr>
              <a:t> </a:t>
            </a:r>
            <a:r>
              <a:rPr sz="3200" spc="0" dirty="0" smtClean="0">
                <a:latin typeface="Lao UI"/>
                <a:cs typeface="Lao UI"/>
              </a:rPr>
              <a:t>mo</a:t>
            </a:r>
            <a:r>
              <a:rPr sz="3200" spc="-20" dirty="0" smtClean="0">
                <a:latin typeface="Lao UI"/>
                <a:cs typeface="Lao UI"/>
              </a:rPr>
              <a:t>t</a:t>
            </a:r>
            <a:r>
              <a:rPr sz="3200" spc="0" dirty="0" smtClean="0">
                <a:latin typeface="Lao UI"/>
                <a:cs typeface="Lao UI"/>
              </a:rPr>
              <a:t>hers by</a:t>
            </a:r>
            <a:r>
              <a:rPr sz="3200" spc="5" dirty="0" smtClean="0">
                <a:latin typeface="Lao UI"/>
                <a:cs typeface="Lao UI"/>
              </a:rPr>
              <a:t> </a:t>
            </a:r>
            <a:r>
              <a:rPr sz="3200" b="1" spc="0" dirty="0" smtClean="0">
                <a:latin typeface="Lao UI"/>
                <a:cs typeface="Lao UI"/>
              </a:rPr>
              <a:t>providing</a:t>
            </a:r>
            <a:r>
              <a:rPr sz="3200" b="1" spc="5" dirty="0" smtClean="0">
                <a:latin typeface="Lao UI"/>
                <a:cs typeface="Lao UI"/>
              </a:rPr>
              <a:t> </a:t>
            </a:r>
            <a:r>
              <a:rPr sz="3200" b="1" spc="0" dirty="0" smtClean="0">
                <a:latin typeface="Lao UI"/>
                <a:cs typeface="Lao UI"/>
              </a:rPr>
              <a:t>a</a:t>
            </a:r>
            <a:endParaRPr sz="3200">
              <a:latin typeface="Lao UI"/>
              <a:cs typeface="Lao UI"/>
            </a:endParaRPr>
          </a:p>
          <a:p>
            <a:pPr marL="698500">
              <a:lnSpc>
                <a:spcPts val="3460"/>
              </a:lnSpc>
            </a:pPr>
            <a:r>
              <a:rPr sz="3200" b="1" dirty="0" smtClean="0">
                <a:latin typeface="Lao UI"/>
                <a:cs typeface="Lao UI"/>
              </a:rPr>
              <a:t>priv</a:t>
            </a:r>
            <a:r>
              <a:rPr sz="3200" b="1" spc="5" dirty="0" smtClean="0">
                <a:latin typeface="Lao UI"/>
                <a:cs typeface="Lao UI"/>
              </a:rPr>
              <a:t>a</a:t>
            </a:r>
            <a:r>
              <a:rPr sz="3200" b="1" spc="0" dirty="0" smtClean="0">
                <a:latin typeface="Lao UI"/>
                <a:cs typeface="Lao UI"/>
              </a:rPr>
              <a:t>te space</a:t>
            </a:r>
            <a:r>
              <a:rPr sz="3200" b="1" spc="15" dirty="0" smtClean="0">
                <a:latin typeface="Lao UI"/>
                <a:cs typeface="Lao UI"/>
              </a:rPr>
              <a:t> </a:t>
            </a:r>
            <a:r>
              <a:rPr sz="3200" b="1" spc="0" dirty="0" smtClean="0">
                <a:latin typeface="Lao UI"/>
                <a:cs typeface="Lao UI"/>
              </a:rPr>
              <a:t>for</a:t>
            </a:r>
            <a:r>
              <a:rPr sz="3200" b="1" spc="-5" dirty="0" smtClean="0">
                <a:latin typeface="Lao UI"/>
                <a:cs typeface="Lao UI"/>
              </a:rPr>
              <a:t> </a:t>
            </a:r>
            <a:r>
              <a:rPr sz="3200" b="1" spc="5" dirty="0" smtClean="0">
                <a:latin typeface="Lao UI"/>
                <a:cs typeface="Lao UI"/>
              </a:rPr>
              <a:t>h</a:t>
            </a:r>
            <a:r>
              <a:rPr sz="3200" b="1" spc="0" dirty="0" smtClean="0">
                <a:latin typeface="Lao UI"/>
                <a:cs typeface="Lao UI"/>
              </a:rPr>
              <a:t>er</a:t>
            </a:r>
            <a:r>
              <a:rPr sz="3200" b="1" spc="10" dirty="0" smtClean="0">
                <a:latin typeface="Lao UI"/>
                <a:cs typeface="Lao UI"/>
              </a:rPr>
              <a:t> </a:t>
            </a:r>
            <a:r>
              <a:rPr sz="3200" b="1" spc="0" dirty="0" smtClean="0">
                <a:latin typeface="Lao UI"/>
                <a:cs typeface="Lao UI"/>
              </a:rPr>
              <a:t>to</a:t>
            </a:r>
            <a:r>
              <a:rPr sz="3200" b="1" spc="-5" dirty="0" smtClean="0">
                <a:latin typeface="Lao UI"/>
                <a:cs typeface="Lao UI"/>
              </a:rPr>
              <a:t> </a:t>
            </a:r>
            <a:r>
              <a:rPr sz="3200" b="1" spc="0" dirty="0" smtClean="0">
                <a:latin typeface="Lao UI"/>
                <a:cs typeface="Lao UI"/>
              </a:rPr>
              <a:t>p</a:t>
            </a:r>
            <a:r>
              <a:rPr sz="3200" b="1" spc="10" dirty="0" smtClean="0">
                <a:latin typeface="Lao UI"/>
                <a:cs typeface="Lao UI"/>
              </a:rPr>
              <a:t>u</a:t>
            </a:r>
            <a:r>
              <a:rPr sz="3200" b="1" spc="0" dirty="0" smtClean="0">
                <a:latin typeface="Lao UI"/>
                <a:cs typeface="Lao UI"/>
              </a:rPr>
              <a:t>mp</a:t>
            </a:r>
            <a:r>
              <a:rPr sz="3200" b="1" spc="5" dirty="0" smtClean="0">
                <a:latin typeface="Lao UI"/>
                <a:cs typeface="Lao UI"/>
              </a:rPr>
              <a:t> </a:t>
            </a:r>
            <a:r>
              <a:rPr sz="3200" b="1" spc="0" dirty="0" smtClean="0">
                <a:latin typeface="Lao UI"/>
                <a:cs typeface="Lao UI"/>
              </a:rPr>
              <a:t>a</a:t>
            </a:r>
            <a:r>
              <a:rPr sz="3200" b="1" spc="5" dirty="0" smtClean="0">
                <a:latin typeface="Lao UI"/>
                <a:cs typeface="Lao UI"/>
              </a:rPr>
              <a:t>n</a:t>
            </a:r>
            <a:r>
              <a:rPr sz="3200" b="1" spc="0" dirty="0" smtClean="0">
                <a:latin typeface="Lao UI"/>
                <a:cs typeface="Lao UI"/>
              </a:rPr>
              <a:t>d/or</a:t>
            </a:r>
            <a:r>
              <a:rPr sz="3200" b="1" spc="-5" dirty="0" smtClean="0">
                <a:latin typeface="Lao UI"/>
                <a:cs typeface="Lao UI"/>
              </a:rPr>
              <a:t> </a:t>
            </a:r>
            <a:r>
              <a:rPr sz="3200" b="1" spc="0" dirty="0" smtClean="0">
                <a:latin typeface="Lao UI"/>
                <a:cs typeface="Lao UI"/>
              </a:rPr>
              <a:t>breastf</a:t>
            </a:r>
            <a:r>
              <a:rPr sz="3200" b="1" spc="-15" dirty="0" smtClean="0">
                <a:latin typeface="Lao UI"/>
                <a:cs typeface="Lao UI"/>
              </a:rPr>
              <a:t>e</a:t>
            </a:r>
            <a:r>
              <a:rPr sz="3200" b="1" spc="0" dirty="0" smtClean="0">
                <a:latin typeface="Lao UI"/>
                <a:cs typeface="Lao UI"/>
              </a:rPr>
              <a:t>ed</a:t>
            </a:r>
            <a:endParaRPr sz="3200">
              <a:latin typeface="Lao UI"/>
              <a:cs typeface="Lao UI"/>
            </a:endParaRPr>
          </a:p>
          <a:p>
            <a:pPr>
              <a:lnSpc>
                <a:spcPts val="1000"/>
              </a:lnSpc>
            </a:pPr>
            <a:endParaRPr sz="1000"/>
          </a:p>
          <a:p>
            <a:pPr>
              <a:lnSpc>
                <a:spcPts val="1000"/>
              </a:lnSpc>
            </a:pPr>
            <a:endParaRPr sz="1000"/>
          </a:p>
          <a:p>
            <a:pPr>
              <a:lnSpc>
                <a:spcPts val="1400"/>
              </a:lnSpc>
              <a:spcBef>
                <a:spcPts val="91"/>
              </a:spcBef>
            </a:pPr>
            <a:endParaRPr sz="1400"/>
          </a:p>
          <a:p>
            <a:pPr marL="698500" indent="-228600">
              <a:lnSpc>
                <a:spcPct val="100000"/>
              </a:lnSpc>
              <a:buFont typeface="Arial"/>
              <a:buChar char="•"/>
              <a:tabLst>
                <a:tab pos="698500" algn="l"/>
              </a:tabLst>
            </a:pPr>
            <a:r>
              <a:rPr sz="3200" spc="0" dirty="0" smtClean="0">
                <a:latin typeface="Lao UI"/>
                <a:cs typeface="Lao UI"/>
              </a:rPr>
              <a:t>Step 2: </a:t>
            </a:r>
            <a:r>
              <a:rPr sz="3200" spc="-15" dirty="0" smtClean="0">
                <a:latin typeface="Lao UI"/>
                <a:cs typeface="Lao UI"/>
              </a:rPr>
              <a:t>C</a:t>
            </a:r>
            <a:r>
              <a:rPr sz="3200" spc="0" dirty="0" smtClean="0">
                <a:latin typeface="Lao UI"/>
                <a:cs typeface="Lao UI"/>
              </a:rPr>
              <a:t>ollect</a:t>
            </a:r>
            <a:r>
              <a:rPr sz="3200" spc="-10" dirty="0" smtClean="0">
                <a:latin typeface="Lao UI"/>
                <a:cs typeface="Lao UI"/>
              </a:rPr>
              <a:t> </a:t>
            </a:r>
            <a:r>
              <a:rPr sz="3200" spc="0" dirty="0" smtClean="0">
                <a:latin typeface="Lao UI"/>
                <a:cs typeface="Lao UI"/>
              </a:rPr>
              <a:t>breast</a:t>
            </a:r>
            <a:r>
              <a:rPr sz="3200" spc="-10" dirty="0" smtClean="0">
                <a:latin typeface="Lao UI"/>
                <a:cs typeface="Lao UI"/>
              </a:rPr>
              <a:t> </a:t>
            </a:r>
            <a:r>
              <a:rPr sz="3200" spc="0" dirty="0" smtClean="0">
                <a:latin typeface="Lao UI"/>
                <a:cs typeface="Lao UI"/>
              </a:rPr>
              <a:t>milk</a:t>
            </a:r>
            <a:r>
              <a:rPr sz="3200" spc="-15" dirty="0" smtClean="0">
                <a:latin typeface="Lao UI"/>
                <a:cs typeface="Lao UI"/>
              </a:rPr>
              <a:t> </a:t>
            </a:r>
            <a:r>
              <a:rPr sz="3200" spc="0" dirty="0" smtClean="0">
                <a:latin typeface="Lao UI"/>
                <a:cs typeface="Lao UI"/>
              </a:rPr>
              <a:t>and </a:t>
            </a:r>
            <a:r>
              <a:rPr sz="3200" b="1" spc="0" dirty="0" smtClean="0">
                <a:latin typeface="Lao UI"/>
                <a:cs typeface="Lao UI"/>
              </a:rPr>
              <a:t>label it</a:t>
            </a:r>
            <a:r>
              <a:rPr sz="3200" b="1" spc="10" dirty="0" smtClean="0">
                <a:latin typeface="Lao UI"/>
                <a:cs typeface="Lao UI"/>
              </a:rPr>
              <a:t> </a:t>
            </a:r>
            <a:r>
              <a:rPr sz="3200" b="1" spc="0" dirty="0" smtClean="0">
                <a:latin typeface="Lao UI"/>
                <a:cs typeface="Lao UI"/>
              </a:rPr>
              <a:t>clearly</a:t>
            </a:r>
            <a:r>
              <a:rPr sz="3200" b="1" spc="10" dirty="0" smtClean="0">
                <a:latin typeface="Lao UI"/>
                <a:cs typeface="Lao UI"/>
              </a:rPr>
              <a:t> </a:t>
            </a:r>
            <a:r>
              <a:rPr sz="3200" spc="0" dirty="0" smtClean="0">
                <a:latin typeface="Lao UI"/>
                <a:cs typeface="Lao UI"/>
              </a:rPr>
              <a:t>with</a:t>
            </a:r>
            <a:r>
              <a:rPr sz="3200" spc="-25" dirty="0" smtClean="0">
                <a:latin typeface="Lao UI"/>
                <a:cs typeface="Lao UI"/>
              </a:rPr>
              <a:t> </a:t>
            </a:r>
            <a:r>
              <a:rPr sz="3200" spc="0" dirty="0" smtClean="0">
                <a:latin typeface="Lao UI"/>
                <a:cs typeface="Lao UI"/>
              </a:rPr>
              <a:t>baby’s</a:t>
            </a:r>
            <a:endParaRPr sz="3200">
              <a:latin typeface="Lao UI"/>
              <a:cs typeface="Lao UI"/>
            </a:endParaRPr>
          </a:p>
          <a:p>
            <a:pPr marL="698500">
              <a:lnSpc>
                <a:spcPts val="3460"/>
              </a:lnSpc>
            </a:pPr>
            <a:r>
              <a:rPr sz="3200" dirty="0" smtClean="0">
                <a:latin typeface="Lao UI"/>
                <a:cs typeface="Lao UI"/>
              </a:rPr>
              <a:t>name and</a:t>
            </a:r>
            <a:r>
              <a:rPr sz="3200" spc="-15" dirty="0" smtClean="0">
                <a:latin typeface="Lao UI"/>
                <a:cs typeface="Lao UI"/>
              </a:rPr>
              <a:t> </a:t>
            </a:r>
            <a:r>
              <a:rPr sz="3200" spc="0" dirty="0" smtClean="0">
                <a:latin typeface="Lao UI"/>
                <a:cs typeface="Lao UI"/>
              </a:rPr>
              <a:t>da</a:t>
            </a:r>
            <a:r>
              <a:rPr sz="3200" spc="-10" dirty="0" smtClean="0">
                <a:latin typeface="Lao UI"/>
                <a:cs typeface="Lao UI"/>
              </a:rPr>
              <a:t>t</a:t>
            </a:r>
            <a:r>
              <a:rPr sz="3200" spc="0" dirty="0" smtClean="0">
                <a:latin typeface="Lao UI"/>
                <a:cs typeface="Lao UI"/>
              </a:rPr>
              <a:t>e it was</a:t>
            </a:r>
            <a:r>
              <a:rPr sz="3200" spc="-15" dirty="0" smtClean="0">
                <a:latin typeface="Lao UI"/>
                <a:cs typeface="Lao UI"/>
              </a:rPr>
              <a:t> </a:t>
            </a:r>
            <a:r>
              <a:rPr sz="3200" spc="0" dirty="0" smtClean="0">
                <a:latin typeface="Lao UI"/>
                <a:cs typeface="Lao UI"/>
              </a:rPr>
              <a:t>e</a:t>
            </a:r>
            <a:r>
              <a:rPr sz="3200" spc="5" dirty="0" smtClean="0">
                <a:latin typeface="Lao UI"/>
                <a:cs typeface="Lao UI"/>
              </a:rPr>
              <a:t>x</a:t>
            </a:r>
            <a:r>
              <a:rPr sz="3200" spc="0" dirty="0" smtClean="0">
                <a:latin typeface="Lao UI"/>
                <a:cs typeface="Lao UI"/>
              </a:rPr>
              <a:t>pressed</a:t>
            </a:r>
            <a:endParaRPr sz="3200">
              <a:latin typeface="Lao UI"/>
              <a:cs typeface="Lao UI"/>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spc="-30" dirty="0" smtClean="0">
                <a:latin typeface="Lao UI"/>
                <a:cs typeface="Lao UI"/>
              </a:rPr>
              <a:t>Breast</a:t>
            </a:r>
            <a:r>
              <a:rPr sz="6000" spc="-40" dirty="0" smtClean="0">
                <a:latin typeface="Lao UI"/>
                <a:cs typeface="Lao UI"/>
              </a:rPr>
              <a:t>f</a:t>
            </a:r>
            <a:r>
              <a:rPr sz="6000" spc="-35" dirty="0" smtClean="0">
                <a:latin typeface="Lao UI"/>
                <a:cs typeface="Lao UI"/>
              </a:rPr>
              <a:t>ee</a:t>
            </a:r>
            <a:r>
              <a:rPr sz="6000" spc="-60" dirty="0" smtClean="0">
                <a:latin typeface="Lao UI"/>
                <a:cs typeface="Lao UI"/>
              </a:rPr>
              <a:t>d</a:t>
            </a:r>
            <a:r>
              <a:rPr sz="6000" spc="-30" dirty="0" smtClean="0">
                <a:latin typeface="Lao UI"/>
                <a:cs typeface="Lao UI"/>
              </a:rPr>
              <a:t>ing</a:t>
            </a:r>
            <a:endParaRPr sz="6000">
              <a:latin typeface="Lao UI"/>
              <a:cs typeface="Lao U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80776" y="6170676"/>
            <a:ext cx="1146048" cy="55016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 y="6152388"/>
            <a:ext cx="3144012" cy="5029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760884" y="1009141"/>
            <a:ext cx="8152765" cy="4391660"/>
          </a:xfrm>
          <a:prstGeom prst="rect">
            <a:avLst/>
          </a:prstGeom>
        </p:spPr>
        <p:txBody>
          <a:bodyPr vert="horz" wrap="square" lIns="0" tIns="0" rIns="0" bIns="0" rtlCol="0">
            <a:noAutofit/>
          </a:bodyPr>
          <a:lstStyle/>
          <a:p>
            <a:pPr marL="12700">
              <a:lnSpc>
                <a:spcPct val="100000"/>
              </a:lnSpc>
            </a:pPr>
            <a:r>
              <a:rPr sz="4400" b="1" dirty="0" smtClean="0">
                <a:latin typeface="Lao UI"/>
                <a:cs typeface="Lao UI"/>
              </a:rPr>
              <a:t>Group</a:t>
            </a:r>
            <a:r>
              <a:rPr sz="4400" b="1" spc="-30" dirty="0" smtClean="0">
                <a:latin typeface="Lao UI"/>
                <a:cs typeface="Lao UI"/>
              </a:rPr>
              <a:t> </a:t>
            </a:r>
            <a:r>
              <a:rPr sz="4400" b="1" spc="0" dirty="0" smtClean="0">
                <a:latin typeface="Lao UI"/>
                <a:cs typeface="Lao UI"/>
              </a:rPr>
              <a:t>Discus</a:t>
            </a:r>
            <a:r>
              <a:rPr sz="4400" b="1" spc="-20" dirty="0" smtClean="0">
                <a:latin typeface="Lao UI"/>
                <a:cs typeface="Lao UI"/>
              </a:rPr>
              <a:t>s</a:t>
            </a:r>
            <a:r>
              <a:rPr sz="4400" b="1" spc="0" dirty="0" smtClean="0">
                <a:latin typeface="Lao UI"/>
                <a:cs typeface="Lao UI"/>
              </a:rPr>
              <a:t>ion</a:t>
            </a:r>
            <a:endParaRPr sz="4400">
              <a:latin typeface="Lao UI"/>
              <a:cs typeface="Lao UI"/>
            </a:endParaRPr>
          </a:p>
          <a:p>
            <a:pPr>
              <a:lnSpc>
                <a:spcPts val="700"/>
              </a:lnSpc>
              <a:spcBef>
                <a:spcPts val="17"/>
              </a:spcBef>
            </a:pPr>
            <a:endParaRPr sz="700"/>
          </a:p>
          <a:p>
            <a:pPr>
              <a:lnSpc>
                <a:spcPts val="1000"/>
              </a:lnSpc>
            </a:pPr>
            <a:endParaRPr sz="1000"/>
          </a:p>
          <a:p>
            <a:pPr marL="341630" indent="-229235">
              <a:lnSpc>
                <a:spcPct val="100000"/>
              </a:lnSpc>
              <a:buFont typeface="Arial"/>
              <a:buChar char="•"/>
              <a:tabLst>
                <a:tab pos="341630" algn="l"/>
              </a:tabLst>
            </a:pPr>
            <a:r>
              <a:rPr sz="2800" spc="-20" dirty="0" smtClean="0">
                <a:latin typeface="Lao UI"/>
                <a:cs typeface="Lao UI"/>
              </a:rPr>
              <a:t>Do</a:t>
            </a:r>
            <a:r>
              <a:rPr sz="2800" spc="-5" dirty="0" smtClean="0">
                <a:latin typeface="Lao UI"/>
                <a:cs typeface="Lao UI"/>
              </a:rPr>
              <a:t> </a:t>
            </a:r>
            <a:r>
              <a:rPr sz="2800" spc="-15" dirty="0" smtClean="0">
                <a:latin typeface="Lao UI"/>
                <a:cs typeface="Lao UI"/>
              </a:rPr>
              <a:t>yo</a:t>
            </a:r>
            <a:r>
              <a:rPr sz="2800" spc="-20" dirty="0" smtClean="0">
                <a:latin typeface="Lao UI"/>
                <a:cs typeface="Lao UI"/>
              </a:rPr>
              <a:t>u</a:t>
            </a:r>
            <a:r>
              <a:rPr sz="2800" spc="-25" dirty="0" smtClean="0">
                <a:latin typeface="Lao UI"/>
                <a:cs typeface="Lao UI"/>
              </a:rPr>
              <a:t> </a:t>
            </a:r>
            <a:r>
              <a:rPr sz="2800" spc="-20" dirty="0" smtClean="0">
                <a:latin typeface="Lao UI"/>
                <a:cs typeface="Lao UI"/>
              </a:rPr>
              <a:t>supp</a:t>
            </a:r>
            <a:r>
              <a:rPr sz="2800" spc="-15" dirty="0" smtClean="0">
                <a:latin typeface="Lao UI"/>
                <a:cs typeface="Lao UI"/>
              </a:rPr>
              <a:t>o</a:t>
            </a:r>
            <a:r>
              <a:rPr sz="2800" spc="-10" dirty="0" smtClean="0">
                <a:latin typeface="Lao UI"/>
                <a:cs typeface="Lao UI"/>
              </a:rPr>
              <a:t>rt</a:t>
            </a:r>
            <a:r>
              <a:rPr sz="2800" spc="10" dirty="0" smtClean="0">
                <a:latin typeface="Lao UI"/>
                <a:cs typeface="Lao UI"/>
              </a:rPr>
              <a:t> </a:t>
            </a:r>
            <a:r>
              <a:rPr sz="2800" spc="-15" dirty="0" smtClean="0">
                <a:latin typeface="Lao UI"/>
                <a:cs typeface="Lao UI"/>
              </a:rPr>
              <a:t>breast</a:t>
            </a:r>
            <a:r>
              <a:rPr sz="2800" spc="-5" dirty="0" smtClean="0">
                <a:latin typeface="Lao UI"/>
                <a:cs typeface="Lao UI"/>
              </a:rPr>
              <a:t>f</a:t>
            </a:r>
            <a:r>
              <a:rPr sz="2800" spc="-15" dirty="0" smtClean="0">
                <a:latin typeface="Lao UI"/>
                <a:cs typeface="Lao UI"/>
              </a:rPr>
              <a:t>eeding</a:t>
            </a:r>
            <a:r>
              <a:rPr sz="2800" spc="5" dirty="0" smtClean="0">
                <a:latin typeface="Lao UI"/>
                <a:cs typeface="Lao UI"/>
              </a:rPr>
              <a:t> </a:t>
            </a:r>
            <a:r>
              <a:rPr sz="2800" spc="-15" dirty="0" smtClean="0">
                <a:latin typeface="Lao UI"/>
                <a:cs typeface="Lao UI"/>
              </a:rPr>
              <a:t>at</a:t>
            </a:r>
            <a:r>
              <a:rPr sz="2800" spc="-5" dirty="0" smtClean="0">
                <a:latin typeface="Lao UI"/>
                <a:cs typeface="Lao UI"/>
              </a:rPr>
              <a:t> </a:t>
            </a:r>
            <a:r>
              <a:rPr sz="2800" spc="-10" dirty="0" smtClean="0">
                <a:latin typeface="Lao UI"/>
                <a:cs typeface="Lao UI"/>
              </a:rPr>
              <a:t>y</a:t>
            </a:r>
            <a:r>
              <a:rPr sz="2800" spc="-15" dirty="0" smtClean="0">
                <a:latin typeface="Lao UI"/>
                <a:cs typeface="Lao UI"/>
              </a:rPr>
              <a:t>our setting?</a:t>
            </a:r>
            <a:endParaRPr sz="2800">
              <a:latin typeface="Lao UI"/>
              <a:cs typeface="Lao UI"/>
            </a:endParaRPr>
          </a:p>
          <a:p>
            <a:pPr>
              <a:lnSpc>
                <a:spcPts val="650"/>
              </a:lnSpc>
              <a:spcBef>
                <a:spcPts val="42"/>
              </a:spcBef>
              <a:buFont typeface="Arial"/>
              <a:buChar char="•"/>
            </a:pPr>
            <a:endParaRPr sz="65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marL="341630" indent="-229235">
              <a:lnSpc>
                <a:spcPct val="100000"/>
              </a:lnSpc>
              <a:buFont typeface="Arial"/>
              <a:buChar char="•"/>
              <a:tabLst>
                <a:tab pos="341630" algn="l"/>
              </a:tabLst>
            </a:pPr>
            <a:r>
              <a:rPr sz="2800" spc="-20" dirty="0" smtClean="0">
                <a:latin typeface="Lao UI"/>
                <a:cs typeface="Lao UI"/>
              </a:rPr>
              <a:t>How</a:t>
            </a:r>
            <a:r>
              <a:rPr sz="2800" spc="-15" dirty="0" smtClean="0">
                <a:latin typeface="Lao UI"/>
                <a:cs typeface="Lao UI"/>
              </a:rPr>
              <a:t> </a:t>
            </a:r>
            <a:r>
              <a:rPr sz="2800" spc="-20" dirty="0" smtClean="0">
                <a:latin typeface="Lao UI"/>
                <a:cs typeface="Lao UI"/>
              </a:rPr>
              <a:t>do you do</a:t>
            </a:r>
            <a:r>
              <a:rPr sz="2800" spc="-15" dirty="0" smtClean="0">
                <a:latin typeface="Lao UI"/>
                <a:cs typeface="Lao UI"/>
              </a:rPr>
              <a:t> </a:t>
            </a:r>
            <a:r>
              <a:rPr sz="2800" spc="-10" dirty="0" smtClean="0">
                <a:latin typeface="Lao UI"/>
                <a:cs typeface="Lao UI"/>
              </a:rPr>
              <a:t>it?</a:t>
            </a:r>
            <a:endParaRPr sz="2800">
              <a:latin typeface="Lao UI"/>
              <a:cs typeface="Lao UI"/>
            </a:endParaRPr>
          </a:p>
          <a:p>
            <a:pPr>
              <a:lnSpc>
                <a:spcPts val="650"/>
              </a:lnSpc>
              <a:spcBef>
                <a:spcPts val="44"/>
              </a:spcBef>
              <a:buFont typeface="Arial"/>
              <a:buChar char="•"/>
            </a:pPr>
            <a:endParaRPr sz="65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marL="341630" indent="-229235">
              <a:lnSpc>
                <a:spcPct val="100000"/>
              </a:lnSpc>
              <a:buFont typeface="Arial"/>
              <a:buChar char="•"/>
              <a:tabLst>
                <a:tab pos="341630" algn="l"/>
              </a:tabLst>
            </a:pPr>
            <a:r>
              <a:rPr sz="2800" spc="-20" dirty="0" smtClean="0">
                <a:latin typeface="Lao UI"/>
                <a:cs typeface="Lao UI"/>
              </a:rPr>
              <a:t>Do</a:t>
            </a:r>
            <a:r>
              <a:rPr sz="2800" spc="-5" dirty="0" smtClean="0">
                <a:latin typeface="Lao UI"/>
                <a:cs typeface="Lao UI"/>
              </a:rPr>
              <a:t> </a:t>
            </a:r>
            <a:r>
              <a:rPr sz="2800" spc="-15" dirty="0" smtClean="0">
                <a:latin typeface="Lao UI"/>
                <a:cs typeface="Lao UI"/>
              </a:rPr>
              <a:t>yo</a:t>
            </a:r>
            <a:r>
              <a:rPr sz="2800" spc="-20" dirty="0" smtClean="0">
                <a:latin typeface="Lao UI"/>
                <a:cs typeface="Lao UI"/>
              </a:rPr>
              <a:t>u</a:t>
            </a:r>
            <a:r>
              <a:rPr sz="2800" spc="-25" dirty="0" smtClean="0">
                <a:latin typeface="Lao UI"/>
                <a:cs typeface="Lao UI"/>
              </a:rPr>
              <a:t> </a:t>
            </a:r>
            <a:r>
              <a:rPr sz="2800" spc="-15" dirty="0" smtClean="0">
                <a:latin typeface="Lao UI"/>
                <a:cs typeface="Lao UI"/>
              </a:rPr>
              <a:t>talk</a:t>
            </a:r>
            <a:r>
              <a:rPr sz="2800" spc="-5" dirty="0" smtClean="0">
                <a:latin typeface="Lao UI"/>
                <a:cs typeface="Lao UI"/>
              </a:rPr>
              <a:t> </a:t>
            </a:r>
            <a:r>
              <a:rPr sz="2800" spc="-15" dirty="0" smtClean="0">
                <a:latin typeface="Lao UI"/>
                <a:cs typeface="Lao UI"/>
              </a:rPr>
              <a:t>with</a:t>
            </a:r>
            <a:r>
              <a:rPr sz="2800" spc="5" dirty="0" smtClean="0">
                <a:latin typeface="Lao UI"/>
                <a:cs typeface="Lao UI"/>
              </a:rPr>
              <a:t> </a:t>
            </a:r>
            <a:r>
              <a:rPr sz="2800" spc="-20" dirty="0" smtClean="0">
                <a:latin typeface="Lao UI"/>
                <a:cs typeface="Lao UI"/>
              </a:rPr>
              <a:t>new moms</a:t>
            </a:r>
            <a:r>
              <a:rPr sz="2800" spc="-5" dirty="0" smtClean="0">
                <a:latin typeface="Lao UI"/>
                <a:cs typeface="Lao UI"/>
              </a:rPr>
              <a:t> </a:t>
            </a:r>
            <a:r>
              <a:rPr sz="2800" spc="-20" dirty="0" smtClean="0">
                <a:latin typeface="Lao UI"/>
                <a:cs typeface="Lao UI"/>
              </a:rPr>
              <a:t>abo</a:t>
            </a:r>
            <a:r>
              <a:rPr sz="2800" spc="-15" dirty="0" smtClean="0">
                <a:latin typeface="Lao UI"/>
                <a:cs typeface="Lao UI"/>
              </a:rPr>
              <a:t>u</a:t>
            </a:r>
            <a:r>
              <a:rPr sz="2800" spc="-10" dirty="0" smtClean="0">
                <a:latin typeface="Lao UI"/>
                <a:cs typeface="Lao UI"/>
              </a:rPr>
              <a:t>t</a:t>
            </a:r>
            <a:r>
              <a:rPr sz="2800" spc="-5" dirty="0" smtClean="0">
                <a:latin typeface="Lao UI"/>
                <a:cs typeface="Lao UI"/>
              </a:rPr>
              <a:t> </a:t>
            </a:r>
            <a:r>
              <a:rPr sz="2800" spc="-15" dirty="0" smtClean="0">
                <a:latin typeface="Lao UI"/>
                <a:cs typeface="Lao UI"/>
              </a:rPr>
              <a:t>brea</a:t>
            </a:r>
            <a:r>
              <a:rPr sz="2800" spc="-10" dirty="0" smtClean="0">
                <a:latin typeface="Lao UI"/>
                <a:cs typeface="Lao UI"/>
              </a:rPr>
              <a:t>s</a:t>
            </a:r>
            <a:r>
              <a:rPr sz="2800" spc="-15" dirty="0" smtClean="0">
                <a:latin typeface="Lao UI"/>
                <a:cs typeface="Lao UI"/>
              </a:rPr>
              <a:t>tfeeding?</a:t>
            </a:r>
            <a:endParaRPr sz="2800">
              <a:latin typeface="Lao UI"/>
              <a:cs typeface="Lao UI"/>
            </a:endParaRPr>
          </a:p>
          <a:p>
            <a:pPr>
              <a:lnSpc>
                <a:spcPts val="650"/>
              </a:lnSpc>
              <a:spcBef>
                <a:spcPts val="31"/>
              </a:spcBef>
              <a:buFont typeface="Arial"/>
              <a:buChar char="•"/>
            </a:pPr>
            <a:endParaRPr sz="65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marL="341630" indent="-229235">
              <a:lnSpc>
                <a:spcPct val="100000"/>
              </a:lnSpc>
              <a:buFont typeface="Arial"/>
              <a:buChar char="•"/>
              <a:tabLst>
                <a:tab pos="341630" algn="l"/>
              </a:tabLst>
            </a:pPr>
            <a:r>
              <a:rPr sz="2800" spc="-25" dirty="0" smtClean="0">
                <a:latin typeface="Lao UI"/>
                <a:cs typeface="Lao UI"/>
              </a:rPr>
              <a:t>Wh</a:t>
            </a:r>
            <a:r>
              <a:rPr sz="2800" spc="-10" dirty="0" smtClean="0">
                <a:latin typeface="Lao UI"/>
                <a:cs typeface="Lao UI"/>
              </a:rPr>
              <a:t>at</a:t>
            </a:r>
            <a:r>
              <a:rPr sz="2800" spc="-15" dirty="0" smtClean="0">
                <a:latin typeface="Lao UI"/>
                <a:cs typeface="Lao UI"/>
              </a:rPr>
              <a:t> ch</a:t>
            </a:r>
            <a:r>
              <a:rPr sz="2800" spc="-10" dirty="0" smtClean="0">
                <a:latin typeface="Lao UI"/>
                <a:cs typeface="Lao UI"/>
              </a:rPr>
              <a:t>al</a:t>
            </a:r>
            <a:r>
              <a:rPr sz="2800" spc="-20" dirty="0" smtClean="0">
                <a:latin typeface="Lao UI"/>
                <a:cs typeface="Lao UI"/>
              </a:rPr>
              <a:t>l</a:t>
            </a:r>
            <a:r>
              <a:rPr sz="2800" spc="-15" dirty="0" smtClean="0">
                <a:latin typeface="Lao UI"/>
                <a:cs typeface="Lao UI"/>
              </a:rPr>
              <a:t>enges</a:t>
            </a:r>
            <a:r>
              <a:rPr sz="2800" spc="-5" dirty="0" smtClean="0">
                <a:latin typeface="Lao UI"/>
                <a:cs typeface="Lao UI"/>
              </a:rPr>
              <a:t> </a:t>
            </a:r>
            <a:r>
              <a:rPr sz="2800" spc="-20" dirty="0" smtClean="0">
                <a:latin typeface="Lao UI"/>
                <a:cs typeface="Lao UI"/>
              </a:rPr>
              <a:t>do</a:t>
            </a:r>
            <a:r>
              <a:rPr sz="2800" spc="5" dirty="0" smtClean="0">
                <a:latin typeface="Lao UI"/>
                <a:cs typeface="Lao UI"/>
              </a:rPr>
              <a:t> </a:t>
            </a:r>
            <a:r>
              <a:rPr sz="2800" spc="-15" dirty="0" smtClean="0">
                <a:latin typeface="Lao UI"/>
                <a:cs typeface="Lao UI"/>
              </a:rPr>
              <a:t>yo</a:t>
            </a:r>
            <a:r>
              <a:rPr sz="2800" spc="-20" dirty="0" smtClean="0">
                <a:latin typeface="Lao UI"/>
                <a:cs typeface="Lao UI"/>
              </a:rPr>
              <a:t>u</a:t>
            </a:r>
            <a:r>
              <a:rPr sz="2800" spc="-10" dirty="0" smtClean="0">
                <a:latin typeface="Lao UI"/>
                <a:cs typeface="Lao UI"/>
              </a:rPr>
              <a:t> </a:t>
            </a:r>
            <a:r>
              <a:rPr sz="2800" spc="-15" dirty="0" smtClean="0">
                <a:latin typeface="Lao UI"/>
                <a:cs typeface="Lao UI"/>
              </a:rPr>
              <a:t>ha</a:t>
            </a:r>
            <a:r>
              <a:rPr sz="2800" spc="-10" dirty="0" smtClean="0">
                <a:latin typeface="Lao UI"/>
                <a:cs typeface="Lao UI"/>
              </a:rPr>
              <a:t>v</a:t>
            </a:r>
            <a:r>
              <a:rPr sz="2800" spc="-15" dirty="0" smtClean="0">
                <a:latin typeface="Lao UI"/>
                <a:cs typeface="Lao UI"/>
              </a:rPr>
              <a:t>e?</a:t>
            </a:r>
            <a:endParaRPr sz="2800">
              <a:latin typeface="Lao UI"/>
              <a:cs typeface="Lao UI"/>
            </a:endParaRPr>
          </a:p>
        </p:txBody>
      </p:sp>
      <p:sp>
        <p:nvSpPr>
          <p:cNvPr id="5" name="object 5"/>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spc="-30" dirty="0" smtClean="0">
                <a:latin typeface="Lao UI"/>
                <a:cs typeface="Lao UI"/>
              </a:rPr>
              <a:t>Breast</a:t>
            </a:r>
            <a:r>
              <a:rPr sz="6000" spc="-40" dirty="0" smtClean="0">
                <a:latin typeface="Lao UI"/>
                <a:cs typeface="Lao UI"/>
              </a:rPr>
              <a:t>f</a:t>
            </a:r>
            <a:r>
              <a:rPr sz="6000" spc="-35" dirty="0" smtClean="0">
                <a:latin typeface="Lao UI"/>
                <a:cs typeface="Lao UI"/>
              </a:rPr>
              <a:t>ee</a:t>
            </a:r>
            <a:r>
              <a:rPr sz="6000" spc="-60" dirty="0" smtClean="0">
                <a:latin typeface="Lao UI"/>
                <a:cs typeface="Lao UI"/>
              </a:rPr>
              <a:t>d</a:t>
            </a:r>
            <a:r>
              <a:rPr sz="6000" spc="-30" dirty="0" smtClean="0">
                <a:latin typeface="Lao UI"/>
                <a:cs typeface="Lao UI"/>
              </a:rPr>
              <a:t>ing</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104139">
              <a:lnSpc>
                <a:spcPct val="100000"/>
              </a:lnSpc>
            </a:pPr>
            <a:fld id="{81D60167-4931-47E6-BA6A-407CBD079E47}" type="slidenum">
              <a:rPr sz="1200" spc="-10" dirty="0" smtClean="0">
                <a:latin typeface="Calibri"/>
                <a:cs typeface="Calibri"/>
              </a:rPr>
              <a:t>16</a:t>
            </a:fld>
            <a:endParaRPr sz="1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80776" y="6170676"/>
            <a:ext cx="1146048" cy="55016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 y="6152388"/>
            <a:ext cx="3144012" cy="5029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152400" y="1143000"/>
            <a:ext cx="11774424" cy="4704588"/>
          </a:xfrm>
          <a:prstGeom prst="rect">
            <a:avLst/>
          </a:prstGeom>
        </p:spPr>
        <p:txBody>
          <a:bodyPr vert="horz" wrap="square" lIns="0" tIns="0" rIns="0" bIns="0" rtlCol="0">
            <a:noAutofit/>
          </a:bodyPr>
          <a:lstStyle/>
          <a:p>
            <a:pPr lvl="1"/>
            <a:r>
              <a:rPr lang="en-US" sz="4000" dirty="0">
                <a:latin typeface="Calibri" panose="020F0502020204030204" pitchFamily="34" charset="0"/>
              </a:rPr>
              <a:t>How long do experts recommend that moms feed their babies </a:t>
            </a:r>
            <a:r>
              <a:rPr lang="en-US" sz="4000" b="1" dirty="0">
                <a:latin typeface="Calibri" panose="020F0502020204030204" pitchFamily="34" charset="0"/>
              </a:rPr>
              <a:t>only</a:t>
            </a:r>
            <a:r>
              <a:rPr lang="en-US" sz="4000" dirty="0">
                <a:latin typeface="Calibri" panose="020F0502020204030204" pitchFamily="34" charset="0"/>
              </a:rPr>
              <a:t> breast milk (with no other foods or beverages)? </a:t>
            </a:r>
            <a:endParaRPr lang="en-US" sz="4000" dirty="0" smtClean="0">
              <a:latin typeface="Calibri" panose="020F0502020204030204" pitchFamily="34" charset="0"/>
            </a:endParaRPr>
          </a:p>
          <a:p>
            <a:pPr lvl="1"/>
            <a:endParaRPr lang="en-US" sz="4000" dirty="0">
              <a:latin typeface="Calibri" panose="020F0502020204030204" pitchFamily="34" charset="0"/>
            </a:endParaRPr>
          </a:p>
          <a:p>
            <a:pPr lvl="2"/>
            <a:r>
              <a:rPr lang="en-US" sz="4000" dirty="0" smtClean="0">
                <a:latin typeface="Calibri" panose="020F0502020204030204" pitchFamily="34" charset="0"/>
              </a:rPr>
              <a:t>A. About </a:t>
            </a:r>
            <a:r>
              <a:rPr lang="en-US" sz="4000" dirty="0">
                <a:latin typeface="Calibri" panose="020F0502020204030204" pitchFamily="34" charset="0"/>
              </a:rPr>
              <a:t>2 months</a:t>
            </a:r>
          </a:p>
          <a:p>
            <a:pPr lvl="2"/>
            <a:r>
              <a:rPr lang="en-US" sz="4000" dirty="0" smtClean="0">
                <a:latin typeface="Calibri" panose="020F0502020204030204" pitchFamily="34" charset="0"/>
              </a:rPr>
              <a:t>B. About </a:t>
            </a:r>
            <a:r>
              <a:rPr lang="en-US" sz="4000" dirty="0">
                <a:latin typeface="Calibri" panose="020F0502020204030204" pitchFamily="34" charset="0"/>
              </a:rPr>
              <a:t>6 months</a:t>
            </a:r>
          </a:p>
          <a:p>
            <a:pPr lvl="2"/>
            <a:r>
              <a:rPr lang="en-US" sz="4000" dirty="0" smtClean="0">
                <a:latin typeface="Calibri" panose="020F0502020204030204" pitchFamily="34" charset="0"/>
              </a:rPr>
              <a:t>C. About </a:t>
            </a:r>
            <a:r>
              <a:rPr lang="en-US" sz="4000" dirty="0">
                <a:latin typeface="Calibri" panose="020F0502020204030204" pitchFamily="34" charset="0"/>
              </a:rPr>
              <a:t>9 months</a:t>
            </a:r>
          </a:p>
          <a:p>
            <a:pPr lvl="2"/>
            <a:r>
              <a:rPr lang="en-US" sz="4000" dirty="0" smtClean="0">
                <a:latin typeface="Calibri" panose="020F0502020204030204" pitchFamily="34" charset="0"/>
              </a:rPr>
              <a:t>D. About </a:t>
            </a:r>
            <a:r>
              <a:rPr lang="en-US" sz="4000" dirty="0">
                <a:latin typeface="Calibri" panose="020F0502020204030204" pitchFamily="34" charset="0"/>
              </a:rPr>
              <a:t>1 year</a:t>
            </a:r>
          </a:p>
          <a:p>
            <a:pPr marL="12700">
              <a:lnSpc>
                <a:spcPct val="100000"/>
              </a:lnSpc>
            </a:pPr>
            <a:endParaRPr sz="2800" dirty="0">
              <a:latin typeface="Lao UI"/>
              <a:cs typeface="Lao UI"/>
            </a:endParaRPr>
          </a:p>
        </p:txBody>
      </p:sp>
      <p:sp>
        <p:nvSpPr>
          <p:cNvPr id="5" name="object 5"/>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spc="-30" dirty="0" smtClean="0">
                <a:latin typeface="Lao UI"/>
                <a:cs typeface="Lao UI"/>
              </a:rPr>
              <a:t>Breast</a:t>
            </a:r>
            <a:r>
              <a:rPr sz="6000" spc="-40" dirty="0" smtClean="0">
                <a:latin typeface="Lao UI"/>
                <a:cs typeface="Lao UI"/>
              </a:rPr>
              <a:t>f</a:t>
            </a:r>
            <a:r>
              <a:rPr sz="6000" spc="-35" dirty="0" smtClean="0">
                <a:latin typeface="Lao UI"/>
                <a:cs typeface="Lao UI"/>
              </a:rPr>
              <a:t>ee</a:t>
            </a:r>
            <a:r>
              <a:rPr sz="6000" spc="-60" dirty="0" smtClean="0">
                <a:latin typeface="Lao UI"/>
                <a:cs typeface="Lao UI"/>
              </a:rPr>
              <a:t>d</a:t>
            </a:r>
            <a:r>
              <a:rPr sz="6000" spc="-30" dirty="0" smtClean="0">
                <a:latin typeface="Lao UI"/>
                <a:cs typeface="Lao UI"/>
              </a:rPr>
              <a:t>ing</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104139">
              <a:lnSpc>
                <a:spcPct val="100000"/>
              </a:lnSpc>
            </a:pPr>
            <a:fld id="{81D60167-4931-47E6-BA6A-407CBD079E47}" type="slidenum">
              <a:rPr sz="1200" spc="-10" dirty="0" smtClean="0">
                <a:latin typeface="Calibri"/>
                <a:cs typeface="Calibri"/>
              </a:rPr>
              <a:t>17</a:t>
            </a:fld>
            <a:endParaRPr sz="1200">
              <a:latin typeface="Calibri"/>
              <a:cs typeface="Calibri"/>
            </a:endParaRPr>
          </a:p>
        </p:txBody>
      </p:sp>
    </p:spTree>
    <p:extLst>
      <p:ext uri="{BB962C8B-B14F-4D97-AF65-F5344CB8AC3E}">
        <p14:creationId xmlns:p14="http://schemas.microsoft.com/office/powerpoint/2010/main" val="6344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80776" y="6170676"/>
            <a:ext cx="1146048" cy="55016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 y="6152388"/>
            <a:ext cx="3144012" cy="5029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152400" y="1143000"/>
            <a:ext cx="11774424" cy="4704588"/>
          </a:xfrm>
          <a:prstGeom prst="rect">
            <a:avLst/>
          </a:prstGeom>
        </p:spPr>
        <p:txBody>
          <a:bodyPr vert="horz" wrap="square" lIns="0" tIns="0" rIns="0" bIns="0" rtlCol="0">
            <a:noAutofit/>
          </a:bodyPr>
          <a:lstStyle/>
          <a:p>
            <a:pPr lvl="1"/>
            <a:r>
              <a:rPr lang="en-US" sz="4000" dirty="0">
                <a:latin typeface="Calibri" panose="020F0502020204030204" pitchFamily="34" charset="0"/>
              </a:rPr>
              <a:t>How long do experts recommend that moms feed their babies </a:t>
            </a:r>
            <a:r>
              <a:rPr lang="en-US" sz="4000" b="1" dirty="0">
                <a:latin typeface="Calibri" panose="020F0502020204030204" pitchFamily="34" charset="0"/>
              </a:rPr>
              <a:t>only</a:t>
            </a:r>
            <a:r>
              <a:rPr lang="en-US" sz="4000" dirty="0">
                <a:latin typeface="Calibri" panose="020F0502020204030204" pitchFamily="34" charset="0"/>
              </a:rPr>
              <a:t> breast milk (with no other foods or beverages)? </a:t>
            </a:r>
            <a:endParaRPr lang="en-US" sz="4000" dirty="0" smtClean="0">
              <a:latin typeface="Calibri" panose="020F0502020204030204" pitchFamily="34" charset="0"/>
            </a:endParaRPr>
          </a:p>
          <a:p>
            <a:pPr lvl="1"/>
            <a:endParaRPr lang="en-US" sz="4000" dirty="0">
              <a:latin typeface="Calibri" panose="020F0502020204030204" pitchFamily="34" charset="0"/>
            </a:endParaRPr>
          </a:p>
          <a:p>
            <a:pPr lvl="2"/>
            <a:r>
              <a:rPr lang="en-US" sz="4000" dirty="0" smtClean="0">
                <a:latin typeface="Calibri" panose="020F0502020204030204" pitchFamily="34" charset="0"/>
              </a:rPr>
              <a:t>A. About 2 months</a:t>
            </a:r>
          </a:p>
          <a:p>
            <a:pPr lvl="2"/>
            <a:r>
              <a:rPr lang="en-US" sz="4000" b="1" dirty="0" smtClean="0">
                <a:solidFill>
                  <a:schemeClr val="accent1">
                    <a:lumMod val="75000"/>
                  </a:schemeClr>
                </a:solidFill>
                <a:latin typeface="Calibri" panose="020F0502020204030204" pitchFamily="34" charset="0"/>
              </a:rPr>
              <a:t>B. About </a:t>
            </a:r>
            <a:r>
              <a:rPr lang="en-US" sz="4000" b="1" dirty="0">
                <a:solidFill>
                  <a:schemeClr val="accent1">
                    <a:lumMod val="75000"/>
                  </a:schemeClr>
                </a:solidFill>
                <a:latin typeface="Calibri" panose="020F0502020204030204" pitchFamily="34" charset="0"/>
              </a:rPr>
              <a:t>6 months</a:t>
            </a:r>
          </a:p>
          <a:p>
            <a:pPr lvl="2"/>
            <a:r>
              <a:rPr lang="en-US" sz="4000" dirty="0" smtClean="0">
                <a:latin typeface="Calibri" panose="020F0502020204030204" pitchFamily="34" charset="0"/>
              </a:rPr>
              <a:t>C. About 9 months</a:t>
            </a:r>
          </a:p>
          <a:p>
            <a:pPr lvl="2"/>
            <a:r>
              <a:rPr lang="en-US" sz="4000" dirty="0" smtClean="0">
                <a:latin typeface="Calibri" panose="020F0502020204030204" pitchFamily="34" charset="0"/>
              </a:rPr>
              <a:t>D. About </a:t>
            </a:r>
            <a:r>
              <a:rPr lang="en-US" sz="4000" dirty="0">
                <a:latin typeface="Calibri" panose="020F0502020204030204" pitchFamily="34" charset="0"/>
              </a:rPr>
              <a:t>1 year</a:t>
            </a:r>
          </a:p>
          <a:p>
            <a:pPr marL="12700">
              <a:lnSpc>
                <a:spcPct val="100000"/>
              </a:lnSpc>
            </a:pPr>
            <a:endParaRPr sz="2800" dirty="0">
              <a:latin typeface="Lao UI"/>
              <a:cs typeface="Lao UI"/>
            </a:endParaRPr>
          </a:p>
        </p:txBody>
      </p:sp>
      <p:sp>
        <p:nvSpPr>
          <p:cNvPr id="5" name="object 5"/>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spc="-30" dirty="0" smtClean="0">
                <a:latin typeface="Lao UI"/>
                <a:cs typeface="Lao UI"/>
              </a:rPr>
              <a:t>Breast</a:t>
            </a:r>
            <a:r>
              <a:rPr sz="6000" spc="-40" dirty="0" smtClean="0">
                <a:latin typeface="Lao UI"/>
                <a:cs typeface="Lao UI"/>
              </a:rPr>
              <a:t>f</a:t>
            </a:r>
            <a:r>
              <a:rPr sz="6000" spc="-35" dirty="0" smtClean="0">
                <a:latin typeface="Lao UI"/>
                <a:cs typeface="Lao UI"/>
              </a:rPr>
              <a:t>ee</a:t>
            </a:r>
            <a:r>
              <a:rPr sz="6000" spc="-60" dirty="0" smtClean="0">
                <a:latin typeface="Lao UI"/>
                <a:cs typeface="Lao UI"/>
              </a:rPr>
              <a:t>d</a:t>
            </a:r>
            <a:r>
              <a:rPr sz="6000" spc="-30" dirty="0" smtClean="0">
                <a:latin typeface="Lao UI"/>
                <a:cs typeface="Lao UI"/>
              </a:rPr>
              <a:t>ing</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104139">
              <a:lnSpc>
                <a:spcPct val="100000"/>
              </a:lnSpc>
            </a:pPr>
            <a:fld id="{81D60167-4931-47E6-BA6A-407CBD079E47}" type="slidenum">
              <a:rPr sz="1200" spc="-10" dirty="0" smtClean="0">
                <a:latin typeface="Calibri"/>
                <a:cs typeface="Calibri"/>
              </a:rPr>
              <a:t>18</a:t>
            </a:fld>
            <a:endParaRPr sz="1200">
              <a:latin typeface="Calibri"/>
              <a:cs typeface="Calibri"/>
            </a:endParaRPr>
          </a:p>
        </p:txBody>
      </p:sp>
    </p:spTree>
    <p:extLst>
      <p:ext uri="{BB962C8B-B14F-4D97-AF65-F5344CB8AC3E}">
        <p14:creationId xmlns:p14="http://schemas.microsoft.com/office/powerpoint/2010/main" val="145703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236933" y="1057153"/>
            <a:ext cx="11116867" cy="4345305"/>
          </a:xfrm>
          <a:prstGeom prst="rect">
            <a:avLst/>
          </a:prstGeom>
        </p:spPr>
        <p:txBody>
          <a:bodyPr vert="horz" wrap="square" lIns="0" tIns="0" rIns="0" bIns="0" rtlCol="0">
            <a:noAutofit/>
          </a:bodyPr>
          <a:lstStyle/>
          <a:p>
            <a:pPr marL="12700">
              <a:lnSpc>
                <a:spcPct val="100000"/>
              </a:lnSpc>
            </a:pPr>
            <a:r>
              <a:rPr sz="4000" b="1" spc="-25" dirty="0" smtClean="0">
                <a:latin typeface="Lao UI"/>
                <a:cs typeface="Lao UI"/>
              </a:rPr>
              <a:t>Be</a:t>
            </a:r>
            <a:r>
              <a:rPr sz="4000" b="1" spc="-40" dirty="0" smtClean="0">
                <a:latin typeface="Lao UI"/>
                <a:cs typeface="Lao UI"/>
              </a:rPr>
              <a:t>n</a:t>
            </a:r>
            <a:r>
              <a:rPr sz="4000" b="1" spc="-20" dirty="0" smtClean="0">
                <a:latin typeface="Lao UI"/>
                <a:cs typeface="Lao UI"/>
              </a:rPr>
              <a:t>efi</a:t>
            </a:r>
            <a:r>
              <a:rPr sz="4000" b="1" spc="-15" dirty="0" smtClean="0">
                <a:latin typeface="Lao UI"/>
                <a:cs typeface="Lao UI"/>
              </a:rPr>
              <a:t>t</a:t>
            </a:r>
            <a:r>
              <a:rPr sz="4000" b="1" spc="-20" dirty="0" smtClean="0">
                <a:latin typeface="Lao UI"/>
                <a:cs typeface="Lao UI"/>
              </a:rPr>
              <a:t>s</a:t>
            </a:r>
            <a:r>
              <a:rPr sz="4000" b="1" spc="25" dirty="0" smtClean="0">
                <a:latin typeface="Lao UI"/>
                <a:cs typeface="Lao UI"/>
              </a:rPr>
              <a:t> </a:t>
            </a:r>
            <a:r>
              <a:rPr sz="4000" b="1" spc="-20" dirty="0" smtClean="0">
                <a:latin typeface="Lao UI"/>
                <a:cs typeface="Lao UI"/>
              </a:rPr>
              <a:t>of </a:t>
            </a:r>
            <a:r>
              <a:rPr sz="4000" b="1" spc="-25" dirty="0" smtClean="0">
                <a:latin typeface="Lao UI"/>
                <a:cs typeface="Lao UI"/>
              </a:rPr>
              <a:t>Healthy</a:t>
            </a:r>
            <a:r>
              <a:rPr sz="4000" b="1" spc="-5" dirty="0" smtClean="0">
                <a:latin typeface="Lao UI"/>
                <a:cs typeface="Lao UI"/>
              </a:rPr>
              <a:t> </a:t>
            </a:r>
            <a:r>
              <a:rPr sz="4000" b="1" spc="-25" dirty="0" smtClean="0">
                <a:latin typeface="Lao UI"/>
                <a:cs typeface="Lao UI"/>
              </a:rPr>
              <a:t>Nut</a:t>
            </a:r>
            <a:r>
              <a:rPr sz="4000" b="1" spc="-10" dirty="0" smtClean="0">
                <a:latin typeface="Lao UI"/>
                <a:cs typeface="Lao UI"/>
              </a:rPr>
              <a:t>r</a:t>
            </a:r>
            <a:r>
              <a:rPr sz="4000" b="1" spc="-15" dirty="0" smtClean="0">
                <a:latin typeface="Lao UI"/>
                <a:cs typeface="Lao UI"/>
              </a:rPr>
              <a:t>it</a:t>
            </a:r>
            <a:r>
              <a:rPr sz="4000" b="1" spc="-5" dirty="0" smtClean="0">
                <a:latin typeface="Lao UI"/>
                <a:cs typeface="Lao UI"/>
              </a:rPr>
              <a:t>i</a:t>
            </a:r>
            <a:r>
              <a:rPr sz="4000" b="1" spc="-25" dirty="0" smtClean="0">
                <a:latin typeface="Lao UI"/>
                <a:cs typeface="Lao UI"/>
              </a:rPr>
              <a:t>on</a:t>
            </a:r>
            <a:endParaRPr sz="4000" dirty="0">
              <a:latin typeface="Lao UI"/>
              <a:cs typeface="Lao UI"/>
            </a:endParaRPr>
          </a:p>
          <a:p>
            <a:pPr>
              <a:lnSpc>
                <a:spcPts val="800"/>
              </a:lnSpc>
              <a:spcBef>
                <a:spcPts val="29"/>
              </a:spcBef>
            </a:pPr>
            <a:endParaRPr sz="800" dirty="0"/>
          </a:p>
          <a:p>
            <a:pPr>
              <a:lnSpc>
                <a:spcPts val="1000"/>
              </a:lnSpc>
            </a:pPr>
            <a:endParaRPr sz="1000" dirty="0"/>
          </a:p>
          <a:p>
            <a:pPr marL="3370579" indent="-228600">
              <a:lnSpc>
                <a:spcPct val="100000"/>
              </a:lnSpc>
              <a:buFont typeface="Arial"/>
              <a:buChar char="•"/>
              <a:tabLst>
                <a:tab pos="3370579" algn="l"/>
              </a:tabLst>
            </a:pPr>
            <a:r>
              <a:rPr sz="2800" spc="-15" dirty="0" smtClean="0">
                <a:latin typeface="Lao UI"/>
                <a:cs typeface="Lao UI"/>
              </a:rPr>
              <a:t>B</a:t>
            </a:r>
            <a:r>
              <a:rPr sz="3200" spc="-15" dirty="0" smtClean="0">
                <a:latin typeface="Lao UI"/>
                <a:cs typeface="Lao UI"/>
              </a:rPr>
              <a:t>ett</a:t>
            </a:r>
            <a:r>
              <a:rPr sz="3200" spc="-10" dirty="0" smtClean="0">
                <a:latin typeface="Lao UI"/>
                <a:cs typeface="Lao UI"/>
              </a:rPr>
              <a:t>er</a:t>
            </a:r>
            <a:r>
              <a:rPr sz="3200" spc="-15" dirty="0" smtClean="0">
                <a:latin typeface="Lao UI"/>
                <a:cs typeface="Lao UI"/>
              </a:rPr>
              <a:t> abil</a:t>
            </a:r>
            <a:r>
              <a:rPr sz="3200" spc="-20" dirty="0" smtClean="0">
                <a:latin typeface="Lao UI"/>
                <a:cs typeface="Lao UI"/>
              </a:rPr>
              <a:t>i</a:t>
            </a:r>
            <a:r>
              <a:rPr sz="3200" spc="-15" dirty="0" smtClean="0">
                <a:latin typeface="Lao UI"/>
                <a:cs typeface="Lao UI"/>
              </a:rPr>
              <a:t>ty</a:t>
            </a:r>
            <a:r>
              <a:rPr sz="3200" spc="-5" dirty="0" smtClean="0">
                <a:latin typeface="Lao UI"/>
                <a:cs typeface="Lao UI"/>
              </a:rPr>
              <a:t> </a:t>
            </a:r>
            <a:r>
              <a:rPr sz="3200" spc="-15" dirty="0" smtClean="0">
                <a:latin typeface="Lao UI"/>
                <a:cs typeface="Lao UI"/>
              </a:rPr>
              <a:t>to</a:t>
            </a:r>
            <a:r>
              <a:rPr sz="3200" spc="15" dirty="0" smtClean="0">
                <a:latin typeface="Lao UI"/>
                <a:cs typeface="Lao UI"/>
              </a:rPr>
              <a:t> </a:t>
            </a:r>
            <a:r>
              <a:rPr sz="3200" b="1" spc="-15" dirty="0" smtClean="0">
                <a:latin typeface="Lao UI"/>
                <a:cs typeface="Lao UI"/>
              </a:rPr>
              <a:t>learn </a:t>
            </a:r>
            <a:r>
              <a:rPr sz="3200" spc="-20" dirty="0" smtClean="0">
                <a:latin typeface="Lao UI"/>
                <a:cs typeface="Lao UI"/>
              </a:rPr>
              <a:t>and </a:t>
            </a:r>
            <a:r>
              <a:rPr sz="3200" spc="-10" dirty="0" smtClean="0">
                <a:latin typeface="Lao UI"/>
                <a:cs typeface="Lao UI"/>
              </a:rPr>
              <a:t>c</a:t>
            </a:r>
            <a:r>
              <a:rPr sz="3200" spc="-20" dirty="0" smtClean="0">
                <a:latin typeface="Lao UI"/>
                <a:cs typeface="Lao UI"/>
              </a:rPr>
              <a:t>on</a:t>
            </a:r>
            <a:r>
              <a:rPr sz="3200" spc="-10" dirty="0" smtClean="0">
                <a:latin typeface="Lao UI"/>
                <a:cs typeface="Lao UI"/>
              </a:rPr>
              <a:t>c</a:t>
            </a:r>
            <a:r>
              <a:rPr sz="3200" spc="-15" dirty="0" smtClean="0">
                <a:latin typeface="Lao UI"/>
                <a:cs typeface="Lao UI"/>
              </a:rPr>
              <a:t>entrate</a:t>
            </a:r>
            <a:endParaRPr sz="3200" dirty="0">
              <a:latin typeface="Lao UI"/>
              <a:cs typeface="Lao UI"/>
            </a:endParaRPr>
          </a:p>
          <a:p>
            <a:pPr>
              <a:lnSpc>
                <a:spcPts val="650"/>
              </a:lnSpc>
              <a:spcBef>
                <a:spcPts val="44"/>
              </a:spcBef>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marL="3370579" indent="-228600">
              <a:lnSpc>
                <a:spcPct val="100000"/>
              </a:lnSpc>
              <a:buFont typeface="Arial"/>
              <a:buChar char="•"/>
              <a:tabLst>
                <a:tab pos="3370579" algn="l"/>
              </a:tabLst>
            </a:pPr>
            <a:r>
              <a:rPr sz="3200" spc="-15" dirty="0" smtClean="0">
                <a:latin typeface="Lao UI"/>
                <a:cs typeface="Lao UI"/>
              </a:rPr>
              <a:t>Fewer </a:t>
            </a:r>
            <a:r>
              <a:rPr sz="3200" b="1" spc="-15" dirty="0" smtClean="0">
                <a:latin typeface="Lao UI"/>
                <a:cs typeface="Lao UI"/>
              </a:rPr>
              <a:t>illnesses</a:t>
            </a:r>
            <a:endParaRPr sz="3200" dirty="0">
              <a:latin typeface="Lao UI"/>
              <a:cs typeface="Lao UI"/>
            </a:endParaRPr>
          </a:p>
          <a:p>
            <a:pPr>
              <a:lnSpc>
                <a:spcPts val="650"/>
              </a:lnSpc>
              <a:spcBef>
                <a:spcPts val="44"/>
              </a:spcBef>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marL="3370579" indent="-228600">
              <a:lnSpc>
                <a:spcPct val="100000"/>
              </a:lnSpc>
              <a:buFont typeface="Arial"/>
              <a:buChar char="•"/>
              <a:tabLst>
                <a:tab pos="3370579" algn="l"/>
              </a:tabLst>
            </a:pPr>
            <a:r>
              <a:rPr sz="3200" spc="-20" dirty="0" smtClean="0">
                <a:latin typeface="Lao UI"/>
                <a:cs typeface="Lao UI"/>
              </a:rPr>
              <a:t>Have</a:t>
            </a:r>
            <a:r>
              <a:rPr sz="3200" spc="-5" dirty="0" smtClean="0">
                <a:latin typeface="Lao UI"/>
                <a:cs typeface="Lao UI"/>
              </a:rPr>
              <a:t> </a:t>
            </a:r>
            <a:r>
              <a:rPr sz="3200" b="1" spc="-20" dirty="0" smtClean="0">
                <a:latin typeface="Lao UI"/>
                <a:cs typeface="Lao UI"/>
              </a:rPr>
              <a:t>more</a:t>
            </a:r>
            <a:r>
              <a:rPr sz="3200" b="1" spc="20" dirty="0" smtClean="0">
                <a:latin typeface="Lao UI"/>
                <a:cs typeface="Lao UI"/>
              </a:rPr>
              <a:t> </a:t>
            </a:r>
            <a:r>
              <a:rPr sz="3200" b="1" spc="-20" dirty="0" smtClean="0">
                <a:latin typeface="Lao UI"/>
                <a:cs typeface="Lao UI"/>
              </a:rPr>
              <a:t>ene</a:t>
            </a:r>
            <a:r>
              <a:rPr sz="3200" b="1" spc="-10" dirty="0" smtClean="0">
                <a:latin typeface="Lao UI"/>
                <a:cs typeface="Lao UI"/>
              </a:rPr>
              <a:t>r</a:t>
            </a:r>
            <a:r>
              <a:rPr sz="3200" b="1" spc="-20" dirty="0" smtClean="0">
                <a:latin typeface="Lao UI"/>
                <a:cs typeface="Lao UI"/>
              </a:rPr>
              <a:t>gy</a:t>
            </a:r>
            <a:r>
              <a:rPr sz="3200" b="1" spc="10" dirty="0" smtClean="0">
                <a:latin typeface="Lao UI"/>
                <a:cs typeface="Lao UI"/>
              </a:rPr>
              <a:t> </a:t>
            </a:r>
            <a:r>
              <a:rPr sz="3200" spc="-15" dirty="0" smtClean="0">
                <a:latin typeface="Lao UI"/>
                <a:cs typeface="Lao UI"/>
              </a:rPr>
              <a:t>to</a:t>
            </a:r>
            <a:r>
              <a:rPr sz="3200" spc="-5" dirty="0" smtClean="0">
                <a:latin typeface="Lao UI"/>
                <a:cs typeface="Lao UI"/>
              </a:rPr>
              <a:t> </a:t>
            </a:r>
            <a:r>
              <a:rPr sz="3200" spc="-20" dirty="0" smtClean="0">
                <a:latin typeface="Lao UI"/>
                <a:cs typeface="Lao UI"/>
              </a:rPr>
              <a:t>pl</a:t>
            </a:r>
            <a:r>
              <a:rPr sz="3200" spc="-15" dirty="0" smtClean="0">
                <a:latin typeface="Lao UI"/>
                <a:cs typeface="Lao UI"/>
              </a:rPr>
              <a:t>ay</a:t>
            </a:r>
            <a:r>
              <a:rPr sz="3200" spc="-5" dirty="0" smtClean="0">
                <a:latin typeface="Lao UI"/>
                <a:cs typeface="Lao UI"/>
              </a:rPr>
              <a:t> </a:t>
            </a:r>
            <a:r>
              <a:rPr sz="3200" spc="-20" dirty="0" smtClean="0">
                <a:latin typeface="Lao UI"/>
                <a:cs typeface="Lao UI"/>
              </a:rPr>
              <a:t>and</a:t>
            </a:r>
            <a:r>
              <a:rPr sz="3200" spc="10" dirty="0" smtClean="0">
                <a:latin typeface="Lao UI"/>
                <a:cs typeface="Lao UI"/>
              </a:rPr>
              <a:t> </a:t>
            </a:r>
            <a:r>
              <a:rPr sz="3200" spc="-15" dirty="0" smtClean="0">
                <a:latin typeface="Lao UI"/>
                <a:cs typeface="Lao UI"/>
              </a:rPr>
              <a:t>learn</a:t>
            </a:r>
            <a:endParaRPr sz="3200" dirty="0">
              <a:latin typeface="Lao UI"/>
              <a:cs typeface="Lao UI"/>
            </a:endParaRPr>
          </a:p>
          <a:p>
            <a:pPr>
              <a:lnSpc>
                <a:spcPts val="650"/>
              </a:lnSpc>
              <a:spcBef>
                <a:spcPts val="32"/>
              </a:spcBef>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a:lnSpc>
                <a:spcPts val="1000"/>
              </a:lnSpc>
              <a:buFont typeface="Arial"/>
              <a:buChar char="•"/>
            </a:pPr>
            <a:endParaRPr sz="3200" dirty="0"/>
          </a:p>
          <a:p>
            <a:pPr marL="3370579" indent="-228600">
              <a:lnSpc>
                <a:spcPct val="100000"/>
              </a:lnSpc>
              <a:buFont typeface="Arial"/>
              <a:buChar char="•"/>
              <a:tabLst>
                <a:tab pos="3370579" algn="l"/>
              </a:tabLst>
            </a:pPr>
            <a:r>
              <a:rPr sz="3200" spc="-15" dirty="0" smtClean="0">
                <a:latin typeface="Lao UI"/>
                <a:cs typeface="Lao UI"/>
              </a:rPr>
              <a:t>Provides a</a:t>
            </a:r>
            <a:r>
              <a:rPr sz="3200" spc="5" dirty="0" smtClean="0">
                <a:latin typeface="Lao UI"/>
                <a:cs typeface="Lao UI"/>
              </a:rPr>
              <a:t> </a:t>
            </a:r>
            <a:r>
              <a:rPr sz="3200" b="1" spc="-20" dirty="0" smtClean="0">
                <a:latin typeface="Lao UI"/>
                <a:cs typeface="Lao UI"/>
              </a:rPr>
              <a:t>foun</a:t>
            </a:r>
            <a:r>
              <a:rPr sz="3200" b="1" spc="-35" dirty="0" smtClean="0">
                <a:latin typeface="Lao UI"/>
                <a:cs typeface="Lao UI"/>
              </a:rPr>
              <a:t>d</a:t>
            </a:r>
            <a:r>
              <a:rPr sz="3200" b="1" spc="-15" dirty="0" smtClean="0">
                <a:latin typeface="Lao UI"/>
                <a:cs typeface="Lao UI"/>
              </a:rPr>
              <a:t>ation</a:t>
            </a:r>
            <a:r>
              <a:rPr sz="3200" b="1" spc="70" dirty="0" smtClean="0">
                <a:latin typeface="Lao UI"/>
                <a:cs typeface="Lao UI"/>
              </a:rPr>
              <a:t> </a:t>
            </a:r>
            <a:r>
              <a:rPr sz="3200" spc="-15" dirty="0" smtClean="0">
                <a:latin typeface="Lao UI"/>
                <a:cs typeface="Lao UI"/>
              </a:rPr>
              <a:t>for </a:t>
            </a:r>
            <a:r>
              <a:rPr sz="3200" spc="-20" dirty="0" smtClean="0">
                <a:latin typeface="Lao UI"/>
                <a:cs typeface="Lao UI"/>
              </a:rPr>
              <a:t>l</a:t>
            </a:r>
            <a:r>
              <a:rPr sz="3200" spc="-15" dirty="0" smtClean="0">
                <a:latin typeface="Lao UI"/>
                <a:cs typeface="Lao UI"/>
              </a:rPr>
              <a:t>ifelong</a:t>
            </a:r>
            <a:r>
              <a:rPr sz="3200" spc="-5" dirty="0" smtClean="0">
                <a:latin typeface="Lao UI"/>
                <a:cs typeface="Lao UI"/>
              </a:rPr>
              <a:t> </a:t>
            </a:r>
            <a:r>
              <a:rPr sz="3200" spc="-15" dirty="0" smtClean="0">
                <a:latin typeface="Lao UI"/>
                <a:cs typeface="Lao UI"/>
              </a:rPr>
              <a:t>health</a:t>
            </a:r>
            <a:endParaRPr sz="3200" dirty="0">
              <a:latin typeface="Lao UI"/>
              <a:cs typeface="Lao UI"/>
            </a:endParaRPr>
          </a:p>
        </p:txBody>
      </p:sp>
      <p:sp>
        <p:nvSpPr>
          <p:cNvPr id="6" name="object 6"/>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txBox="1"/>
          <p:nvPr/>
        </p:nvSpPr>
        <p:spPr>
          <a:xfrm>
            <a:off x="78743" y="0"/>
            <a:ext cx="5540375" cy="906144"/>
          </a:xfrm>
          <a:prstGeom prst="rect">
            <a:avLst/>
          </a:prstGeom>
        </p:spPr>
        <p:txBody>
          <a:bodyPr vert="horz" wrap="square" lIns="0" tIns="0" rIns="0" bIns="0" rtlCol="0">
            <a:noAutofit/>
          </a:bodyPr>
          <a:lstStyle/>
          <a:p>
            <a:pPr marL="12700">
              <a:lnSpc>
                <a:spcPts val="7130"/>
              </a:lnSpc>
              <a:tabLst>
                <a:tab pos="1934845" algn="l"/>
              </a:tabLst>
            </a:pPr>
            <a:r>
              <a:rPr sz="6000" dirty="0" smtClean="0">
                <a:latin typeface="Lao UI"/>
                <a:cs typeface="Lao UI"/>
              </a:rPr>
              <a:t>Food	</a:t>
            </a:r>
            <a:r>
              <a:rPr sz="6000" spc="-60" dirty="0" smtClean="0">
                <a:latin typeface="Lao UI"/>
                <a:cs typeface="Lao UI"/>
              </a:rPr>
              <a:t>a</a:t>
            </a:r>
            <a:r>
              <a:rPr sz="6000" spc="-35" dirty="0" smtClean="0">
                <a:latin typeface="Lao UI"/>
                <a:cs typeface="Lao UI"/>
              </a:rPr>
              <a:t>nd Drin</a:t>
            </a:r>
            <a:r>
              <a:rPr sz="6000" spc="10" dirty="0" smtClean="0">
                <a:latin typeface="Lao UI"/>
                <a:cs typeface="Lao UI"/>
              </a:rPr>
              <a:t>k</a:t>
            </a:r>
            <a:r>
              <a:rPr sz="6000" spc="0" dirty="0" smtClean="0">
                <a:latin typeface="Lao UI"/>
                <a:cs typeface="Lao UI"/>
              </a:rPr>
              <a:t>s</a:t>
            </a:r>
            <a:endParaRPr sz="6000">
              <a:latin typeface="Lao UI"/>
              <a:cs typeface="Lao UI"/>
            </a:endParaRPr>
          </a:p>
        </p:txBody>
      </p:sp>
      <p:sp>
        <p:nvSpPr>
          <p:cNvPr id="8" name="object 8"/>
          <p:cNvSpPr/>
          <p:nvPr/>
        </p:nvSpPr>
        <p:spPr>
          <a:xfrm>
            <a:off x="780287" y="2528322"/>
            <a:ext cx="2144268" cy="2133599"/>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latin typeface="Calibri" panose="020F0502020204030204" pitchFamily="34" charset="0"/>
              </a:rPr>
              <a:t>Early Childhood Obesity Prevention Initiative (ECOPI) – General Overview</a:t>
            </a:r>
            <a:endParaRPr lang="en-US" dirty="0">
              <a:solidFill>
                <a:srgbClr val="00B050"/>
              </a:solidFill>
              <a:latin typeface="Calibri" panose="020F0502020204030204" pitchFamily="34" charset="0"/>
            </a:endParaRPr>
          </a:p>
        </p:txBody>
      </p:sp>
      <p:sp>
        <p:nvSpPr>
          <p:cNvPr id="3" name="Content Placeholder 2"/>
          <p:cNvSpPr>
            <a:spLocks noGrp="1"/>
          </p:cNvSpPr>
          <p:nvPr>
            <p:ph sz="quarter" idx="1"/>
          </p:nvPr>
        </p:nvSpPr>
        <p:spPr/>
        <p:txBody>
          <a:bodyPr>
            <a:normAutofit lnSpcReduction="10000"/>
          </a:bodyPr>
          <a:lstStyle/>
          <a:p>
            <a:r>
              <a:rPr lang="en-US" sz="3200" b="1" dirty="0" smtClean="0">
                <a:latin typeface="Calibri" panose="020F0502020204030204" pitchFamily="34" charset="0"/>
              </a:rPr>
              <a:t>Project duration</a:t>
            </a:r>
            <a:r>
              <a:rPr lang="en-US" sz="3200" dirty="0" smtClean="0">
                <a:latin typeface="Calibri" panose="020F0502020204030204" pitchFamily="34" charset="0"/>
              </a:rPr>
              <a:t>: July 2012 – June 2016</a:t>
            </a:r>
          </a:p>
          <a:p>
            <a:r>
              <a:rPr lang="en-US" sz="3200" b="1" dirty="0" smtClean="0">
                <a:latin typeface="Calibri" panose="020F0502020204030204" pitchFamily="34" charset="0"/>
              </a:rPr>
              <a:t>Funding</a:t>
            </a:r>
            <a:r>
              <a:rPr lang="en-US" sz="3200" dirty="0" smtClean="0">
                <a:latin typeface="Calibri" panose="020F0502020204030204" pitchFamily="34" charset="0"/>
              </a:rPr>
              <a:t>: $41.2 million from First 5 Los Angeles</a:t>
            </a:r>
          </a:p>
          <a:p>
            <a:r>
              <a:rPr lang="en-US" sz="3200" b="1" dirty="0" smtClean="0">
                <a:latin typeface="Calibri" panose="020F0502020204030204" pitchFamily="34" charset="0"/>
              </a:rPr>
              <a:t>Target groups</a:t>
            </a:r>
            <a:r>
              <a:rPr lang="en-US" sz="3200" dirty="0" smtClean="0">
                <a:latin typeface="Calibri" panose="020F0502020204030204" pitchFamily="34" charset="0"/>
              </a:rPr>
              <a:t>: children ages 0-5 and their families</a:t>
            </a:r>
          </a:p>
          <a:p>
            <a:r>
              <a:rPr lang="en-US" sz="3200" b="1" dirty="0" smtClean="0">
                <a:latin typeface="Calibri" panose="020F0502020204030204" pitchFamily="34" charset="0"/>
              </a:rPr>
              <a:t>Collaborations</a:t>
            </a:r>
            <a:r>
              <a:rPr lang="en-US" sz="3200" dirty="0" smtClean="0">
                <a:latin typeface="Calibri" panose="020F0502020204030204" pitchFamily="34" charset="0"/>
              </a:rPr>
              <a:t>: County departments, community-based organizations, child care agencies, research and evaluation, and many others </a:t>
            </a:r>
          </a:p>
          <a:p>
            <a:r>
              <a:rPr lang="en-US" sz="3200" b="1" dirty="0" smtClean="0">
                <a:latin typeface="Calibri" panose="020F0502020204030204" pitchFamily="34" charset="0"/>
              </a:rPr>
              <a:t>Strategies</a:t>
            </a:r>
            <a:r>
              <a:rPr lang="en-US" sz="3200" dirty="0" smtClean="0">
                <a:latin typeface="Calibri" panose="020F0502020204030204" pitchFamily="34" charset="0"/>
              </a:rPr>
              <a:t>: education, skills-building, </a:t>
            </a:r>
            <a:r>
              <a:rPr lang="en-US" sz="3200" dirty="0">
                <a:latin typeface="Calibri" panose="020F0502020204030204" pitchFamily="34" charset="0"/>
              </a:rPr>
              <a:t>p</a:t>
            </a:r>
            <a:r>
              <a:rPr lang="en-US" sz="3200" dirty="0" smtClean="0">
                <a:latin typeface="Calibri" panose="020F0502020204030204" pitchFamily="34" charset="0"/>
              </a:rPr>
              <a:t>olicy, </a:t>
            </a:r>
            <a:r>
              <a:rPr lang="en-US" sz="3200" dirty="0">
                <a:latin typeface="Calibri" panose="020F0502020204030204" pitchFamily="34" charset="0"/>
              </a:rPr>
              <a:t>s</a:t>
            </a:r>
            <a:r>
              <a:rPr lang="en-US" sz="3200" dirty="0" smtClean="0">
                <a:latin typeface="Calibri" panose="020F0502020204030204" pitchFamily="34" charset="0"/>
              </a:rPr>
              <a:t>ystems and environmental change efforts to promote improved nutrition, increase physical activity, and reduced obesity</a:t>
            </a:r>
          </a:p>
          <a:p>
            <a:pPr marL="0" indent="0">
              <a:buNone/>
            </a:pPr>
            <a:endParaRPr lang="en-US" sz="2000" dirty="0" smtClean="0"/>
          </a:p>
          <a:p>
            <a:endParaRPr lang="en-US" sz="2000" dirty="0" smtClean="0"/>
          </a:p>
          <a:p>
            <a:pPr marL="365760" lvl="1" indent="0">
              <a:buNone/>
            </a:pPr>
            <a:endParaRPr lang="en-US" dirty="0"/>
          </a:p>
          <a:p>
            <a:pPr marL="365760" lvl="1" indent="0">
              <a:buNone/>
            </a:pPr>
            <a:endParaRPr lang="en-US" dirty="0"/>
          </a:p>
        </p:txBody>
      </p:sp>
      <p:grpSp>
        <p:nvGrpSpPr>
          <p:cNvPr id="7" name="Group 6"/>
          <p:cNvGrpSpPr/>
          <p:nvPr/>
        </p:nvGrpSpPr>
        <p:grpSpPr>
          <a:xfrm>
            <a:off x="8229600" y="6068661"/>
            <a:ext cx="3439608" cy="626706"/>
            <a:chOff x="5247192" y="6042724"/>
            <a:chExt cx="3439608" cy="626706"/>
          </a:xfrm>
        </p:grpSpPr>
        <p:pic>
          <p:nvPicPr>
            <p:cNvPr id="11" name="Picture 10"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265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4"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5" cstate="print"/>
            <a:stretch>
              <a:fillRect/>
            </a:stretch>
          </a:blipFill>
        </p:spPr>
        <p:txBody>
          <a:bodyPr wrap="square" lIns="0" tIns="0" rIns="0" bIns="0" rtlCol="0">
            <a:noAutofit/>
          </a:bodyPr>
          <a:lstStyle/>
          <a:p>
            <a:endParaRPr/>
          </a:p>
        </p:txBody>
      </p:sp>
      <p:sp>
        <p:nvSpPr>
          <p:cNvPr id="5" name="object 5"/>
          <p:cNvSpPr txBox="1"/>
          <p:nvPr/>
        </p:nvSpPr>
        <p:spPr>
          <a:xfrm>
            <a:off x="78744" y="947552"/>
            <a:ext cx="10695305" cy="4627245"/>
          </a:xfrm>
          <a:prstGeom prst="rect">
            <a:avLst/>
          </a:prstGeom>
        </p:spPr>
        <p:txBody>
          <a:bodyPr vert="horz" wrap="square" lIns="0" tIns="0" rIns="0" bIns="0" rtlCol="0">
            <a:noAutofit/>
          </a:bodyPr>
          <a:lstStyle/>
          <a:p>
            <a:pPr marL="12700">
              <a:lnSpc>
                <a:spcPct val="100000"/>
              </a:lnSpc>
            </a:pPr>
            <a:r>
              <a:rPr sz="4400" b="1" dirty="0" smtClean="0">
                <a:solidFill>
                  <a:srgbClr val="B1D234"/>
                </a:solidFill>
                <a:latin typeface="Lao UI"/>
                <a:cs typeface="Lao UI"/>
              </a:rPr>
              <a:t>Supporting</a:t>
            </a:r>
            <a:r>
              <a:rPr sz="4400" b="1" spc="-50" dirty="0" smtClean="0">
                <a:solidFill>
                  <a:srgbClr val="B1D234"/>
                </a:solidFill>
                <a:latin typeface="Lao UI"/>
                <a:cs typeface="Lao UI"/>
              </a:rPr>
              <a:t> </a:t>
            </a:r>
            <a:r>
              <a:rPr sz="4400" b="1" spc="0" dirty="0" smtClean="0">
                <a:solidFill>
                  <a:srgbClr val="B1D234"/>
                </a:solidFill>
                <a:latin typeface="Lao UI"/>
                <a:cs typeface="Lao UI"/>
              </a:rPr>
              <a:t>Healthy</a:t>
            </a:r>
            <a:r>
              <a:rPr sz="4400" b="1" spc="-35" dirty="0" smtClean="0">
                <a:solidFill>
                  <a:srgbClr val="B1D234"/>
                </a:solidFill>
                <a:latin typeface="Lao UI"/>
                <a:cs typeface="Lao UI"/>
              </a:rPr>
              <a:t> </a:t>
            </a:r>
            <a:r>
              <a:rPr sz="4400" b="1" spc="0" dirty="0" smtClean="0">
                <a:solidFill>
                  <a:srgbClr val="B1D234"/>
                </a:solidFill>
                <a:latin typeface="Lao UI"/>
                <a:cs typeface="Lao UI"/>
              </a:rPr>
              <a:t>Eati</a:t>
            </a:r>
            <a:r>
              <a:rPr sz="4400" b="1" spc="-20" dirty="0" smtClean="0">
                <a:solidFill>
                  <a:srgbClr val="B1D234"/>
                </a:solidFill>
                <a:latin typeface="Lao UI"/>
                <a:cs typeface="Lao UI"/>
              </a:rPr>
              <a:t>n</a:t>
            </a:r>
            <a:r>
              <a:rPr sz="4400" b="1" spc="0" dirty="0" smtClean="0">
                <a:solidFill>
                  <a:srgbClr val="B1D234"/>
                </a:solidFill>
                <a:latin typeface="Lao UI"/>
                <a:cs typeface="Lao UI"/>
              </a:rPr>
              <a:t>g</a:t>
            </a:r>
            <a:r>
              <a:rPr sz="4400" b="1" spc="-20" dirty="0" smtClean="0">
                <a:solidFill>
                  <a:srgbClr val="B1D234"/>
                </a:solidFill>
                <a:latin typeface="Lao UI"/>
                <a:cs typeface="Lao UI"/>
              </a:rPr>
              <a:t> </a:t>
            </a:r>
            <a:r>
              <a:rPr sz="4400" b="1" spc="0" dirty="0" smtClean="0">
                <a:solidFill>
                  <a:srgbClr val="B1D234"/>
                </a:solidFill>
                <a:latin typeface="Lao UI"/>
                <a:cs typeface="Lao UI"/>
              </a:rPr>
              <a:t>Choices</a:t>
            </a:r>
            <a:endParaRPr sz="4400" dirty="0">
              <a:latin typeface="Lao UI"/>
              <a:cs typeface="Lao UI"/>
            </a:endParaRPr>
          </a:p>
          <a:p>
            <a:pPr>
              <a:lnSpc>
                <a:spcPts val="1000"/>
              </a:lnSpc>
            </a:pPr>
            <a:endParaRPr sz="1000" dirty="0"/>
          </a:p>
          <a:p>
            <a:pPr>
              <a:lnSpc>
                <a:spcPts val="1000"/>
              </a:lnSpc>
              <a:spcBef>
                <a:spcPts val="61"/>
              </a:spcBef>
            </a:pPr>
            <a:endParaRPr sz="1000" dirty="0"/>
          </a:p>
          <a:p>
            <a:pPr marL="5311775" indent="-457200">
              <a:lnSpc>
                <a:spcPct val="100000"/>
              </a:lnSpc>
              <a:buFont typeface="Arial" panose="020B0604020202020204" pitchFamily="34" charset="0"/>
              <a:buChar char="•"/>
            </a:pPr>
            <a:r>
              <a:rPr sz="2800" b="1" dirty="0" smtClean="0">
                <a:latin typeface="Lao UI"/>
                <a:cs typeface="Lao UI"/>
              </a:rPr>
              <a:t>Quit</a:t>
            </a:r>
            <a:r>
              <a:rPr sz="2800" b="1" spc="-5" dirty="0" smtClean="0">
                <a:latin typeface="Lao UI"/>
                <a:cs typeface="Lao UI"/>
              </a:rPr>
              <a:t> </a:t>
            </a:r>
            <a:r>
              <a:rPr sz="2800" b="1" spc="5" dirty="0" smtClean="0">
                <a:latin typeface="Lao UI"/>
                <a:cs typeface="Lao UI"/>
              </a:rPr>
              <a:t>t</a:t>
            </a:r>
            <a:r>
              <a:rPr sz="2800" b="1" spc="0" dirty="0" smtClean="0">
                <a:latin typeface="Lao UI"/>
                <a:cs typeface="Lao UI"/>
              </a:rPr>
              <a:t>he Clean</a:t>
            </a:r>
            <a:r>
              <a:rPr sz="2800" b="1" spc="5" dirty="0" smtClean="0">
                <a:latin typeface="Lao UI"/>
                <a:cs typeface="Lao UI"/>
              </a:rPr>
              <a:t> </a:t>
            </a:r>
            <a:r>
              <a:rPr sz="2800" b="1" spc="0" dirty="0" smtClean="0">
                <a:latin typeface="Lao UI"/>
                <a:cs typeface="Lao UI"/>
              </a:rPr>
              <a:t>Plate Cl</a:t>
            </a:r>
            <a:r>
              <a:rPr sz="2800" b="1" spc="5" dirty="0" smtClean="0">
                <a:latin typeface="Lao UI"/>
                <a:cs typeface="Lao UI"/>
              </a:rPr>
              <a:t>u</a:t>
            </a:r>
            <a:r>
              <a:rPr sz="2800" b="1" spc="0" dirty="0" smtClean="0">
                <a:latin typeface="Lao UI"/>
                <a:cs typeface="Lao UI"/>
              </a:rPr>
              <a:t>b</a:t>
            </a:r>
            <a:endParaRPr lang="en-US" sz="2800" b="1" spc="0" dirty="0" smtClean="0">
              <a:latin typeface="Lao UI"/>
              <a:cs typeface="Lao UI"/>
            </a:endParaRPr>
          </a:p>
          <a:p>
            <a:pPr marL="5311775" indent="-457200">
              <a:buFont typeface="Arial" panose="020B0604020202020204" pitchFamily="34" charset="0"/>
              <a:buChar char="•"/>
            </a:pPr>
            <a:r>
              <a:rPr lang="en-US" sz="2800" b="1" dirty="0">
                <a:latin typeface="Lao UI"/>
                <a:cs typeface="Lao UI"/>
              </a:rPr>
              <a:t>Serve</a:t>
            </a:r>
            <a:r>
              <a:rPr lang="en-US" sz="2800" b="1" spc="-35" dirty="0">
                <a:latin typeface="Lao UI"/>
                <a:cs typeface="Lao UI"/>
              </a:rPr>
              <a:t> </a:t>
            </a:r>
            <a:r>
              <a:rPr lang="en-US" sz="2800" b="1" dirty="0">
                <a:latin typeface="Lao UI"/>
                <a:cs typeface="Lao UI"/>
              </a:rPr>
              <a:t>Family</a:t>
            </a:r>
            <a:r>
              <a:rPr lang="en-US" sz="2800" b="1" spc="5" dirty="0">
                <a:latin typeface="Lao UI"/>
                <a:cs typeface="Lao UI"/>
              </a:rPr>
              <a:t> </a:t>
            </a:r>
            <a:r>
              <a:rPr lang="en-US" sz="2800" b="1" dirty="0" smtClean="0">
                <a:latin typeface="Lao UI"/>
                <a:cs typeface="Lao UI"/>
              </a:rPr>
              <a:t>Style</a:t>
            </a:r>
          </a:p>
          <a:p>
            <a:pPr marL="5311775" indent="-457200">
              <a:buFont typeface="Arial" panose="020B0604020202020204" pitchFamily="34" charset="0"/>
              <a:buChar char="•"/>
            </a:pPr>
            <a:r>
              <a:rPr lang="en-US" sz="2800" b="1" dirty="0" smtClean="0">
                <a:latin typeface="Lao UI"/>
                <a:cs typeface="Lao UI"/>
              </a:rPr>
              <a:t>Using col</a:t>
            </a:r>
            <a:r>
              <a:rPr lang="en-US" sz="2800" b="1" spc="-15" dirty="0" smtClean="0">
                <a:latin typeface="Lao UI"/>
                <a:cs typeface="Lao UI"/>
              </a:rPr>
              <a:t>o</a:t>
            </a:r>
            <a:r>
              <a:rPr lang="en-US" sz="2800" b="1" dirty="0" smtClean="0">
                <a:latin typeface="Lao UI"/>
                <a:cs typeface="Lao UI"/>
              </a:rPr>
              <a:t>rful</a:t>
            </a:r>
            <a:r>
              <a:rPr lang="en-US" sz="2800" b="1" spc="-5" dirty="0" smtClean="0">
                <a:latin typeface="Lao UI"/>
                <a:cs typeface="Lao UI"/>
              </a:rPr>
              <a:t> </a:t>
            </a:r>
            <a:r>
              <a:rPr lang="en-US" sz="2800" b="1" dirty="0">
                <a:latin typeface="Lao UI"/>
                <a:cs typeface="Lao UI"/>
              </a:rPr>
              <a:t>vegetables</a:t>
            </a:r>
            <a:endParaRPr lang="en-US" sz="2800" b="1" dirty="0" smtClean="0">
              <a:latin typeface="Lao UI"/>
              <a:cs typeface="Lao UI"/>
            </a:endParaRPr>
          </a:p>
          <a:p>
            <a:pPr marL="5311775" indent="-457200">
              <a:buFont typeface="Arial" panose="020B0604020202020204" pitchFamily="34" charset="0"/>
              <a:buChar char="•"/>
            </a:pPr>
            <a:r>
              <a:rPr lang="en-US" sz="2800" b="1" dirty="0" smtClean="0">
                <a:latin typeface="Lao UI"/>
                <a:cs typeface="Lao UI"/>
              </a:rPr>
              <a:t>Proteins, Whole grains</a:t>
            </a:r>
          </a:p>
          <a:p>
            <a:pPr marL="5311775" indent="-457200">
              <a:buFont typeface="Arial" panose="020B0604020202020204" pitchFamily="34" charset="0"/>
              <a:buChar char="•"/>
            </a:pPr>
            <a:r>
              <a:rPr lang="en-US" sz="2800" b="1" dirty="0" smtClean="0">
                <a:latin typeface="Lao UI"/>
                <a:cs typeface="Lao UI"/>
              </a:rPr>
              <a:t>Reading nutrition Labels</a:t>
            </a:r>
          </a:p>
          <a:p>
            <a:pPr marL="5311775" indent="-457200">
              <a:buFont typeface="Arial" panose="020B0604020202020204" pitchFamily="34" charset="0"/>
              <a:buChar char="•"/>
            </a:pPr>
            <a:r>
              <a:rPr lang="en-US" sz="2800" b="1" dirty="0" smtClean="0">
                <a:latin typeface="Lao UI"/>
                <a:cs typeface="Lao UI"/>
              </a:rPr>
              <a:t>Water is First for Thirst </a:t>
            </a:r>
          </a:p>
          <a:p>
            <a:pPr marL="5311775" indent="-457200">
              <a:buFont typeface="Arial" panose="020B0604020202020204" pitchFamily="34" charset="0"/>
              <a:buChar char="•"/>
            </a:pPr>
            <a:r>
              <a:rPr lang="en-US" sz="2800" b="1" dirty="0" smtClean="0">
                <a:latin typeface="Lao UI"/>
                <a:cs typeface="Lao UI"/>
              </a:rPr>
              <a:t>Money Saving Ideas</a:t>
            </a:r>
          </a:p>
          <a:p>
            <a:pPr marL="5311775" indent="-457200">
              <a:buFont typeface="Arial" panose="020B0604020202020204" pitchFamily="34" charset="0"/>
              <a:buChar char="•"/>
            </a:pPr>
            <a:r>
              <a:rPr lang="en-US" sz="2800" b="1" dirty="0" smtClean="0">
                <a:latin typeface="Lao UI"/>
                <a:cs typeface="Lao UI"/>
              </a:rPr>
              <a:t>Gardening</a:t>
            </a:r>
          </a:p>
          <a:p>
            <a:pPr marL="5311775" indent="-457200">
              <a:buFont typeface="Arial" panose="020B0604020202020204" pitchFamily="34" charset="0"/>
              <a:buChar char="•"/>
            </a:pPr>
            <a:r>
              <a:rPr lang="en-US" sz="2800" b="1" dirty="0" smtClean="0">
                <a:latin typeface="Lao UI"/>
                <a:cs typeface="Lao UI"/>
              </a:rPr>
              <a:t>CACFP</a:t>
            </a:r>
          </a:p>
          <a:p>
            <a:pPr marL="5311775" indent="-457200">
              <a:buFont typeface="Arial" panose="020B0604020202020204" pitchFamily="34" charset="0"/>
              <a:buChar char="•"/>
            </a:pPr>
            <a:r>
              <a:rPr lang="en-US" sz="2800" b="1" dirty="0" smtClean="0">
                <a:latin typeface="Lao UI"/>
                <a:cs typeface="Lao UI"/>
              </a:rPr>
              <a:t>Healthy parties</a:t>
            </a:r>
          </a:p>
          <a:p>
            <a:pPr marL="5311775" indent="-457200">
              <a:buFont typeface="Arial" panose="020B0604020202020204" pitchFamily="34" charset="0"/>
              <a:buChar char="•"/>
            </a:pPr>
            <a:endParaRPr lang="en-US" sz="3200" dirty="0">
              <a:latin typeface="Lao UI"/>
              <a:cs typeface="Lao UI"/>
            </a:endParaRPr>
          </a:p>
          <a:p>
            <a:pPr marL="5148263" indent="-293688">
              <a:lnSpc>
                <a:spcPct val="100000"/>
              </a:lnSpc>
              <a:buFont typeface="Arial" panose="020B0604020202020204" pitchFamily="34" charset="0"/>
              <a:buChar char="•"/>
            </a:pPr>
            <a:endParaRPr sz="3200" dirty="0">
              <a:latin typeface="Lao UI"/>
              <a:cs typeface="Lao UI"/>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spcBef>
                <a:spcPts val="32"/>
              </a:spcBef>
            </a:pPr>
            <a:endParaRPr sz="1000" dirty="0"/>
          </a:p>
        </p:txBody>
      </p:sp>
      <p:sp>
        <p:nvSpPr>
          <p:cNvPr id="6" name="object 6"/>
          <p:cNvSpPr/>
          <p:nvPr/>
        </p:nvSpPr>
        <p:spPr>
          <a:xfrm>
            <a:off x="0" y="0"/>
            <a:ext cx="12192000" cy="958596"/>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txBox="1"/>
          <p:nvPr/>
        </p:nvSpPr>
        <p:spPr>
          <a:xfrm>
            <a:off x="78743" y="0"/>
            <a:ext cx="5540375" cy="906144"/>
          </a:xfrm>
          <a:prstGeom prst="rect">
            <a:avLst/>
          </a:prstGeom>
        </p:spPr>
        <p:txBody>
          <a:bodyPr vert="horz" wrap="square" lIns="0" tIns="0" rIns="0" bIns="0" rtlCol="0">
            <a:noAutofit/>
          </a:bodyPr>
          <a:lstStyle/>
          <a:p>
            <a:pPr marL="12700">
              <a:lnSpc>
                <a:spcPts val="7130"/>
              </a:lnSpc>
              <a:tabLst>
                <a:tab pos="1934845" algn="l"/>
              </a:tabLst>
            </a:pPr>
            <a:r>
              <a:rPr sz="6000" dirty="0" smtClean="0">
                <a:latin typeface="Lao UI"/>
                <a:cs typeface="Lao UI"/>
              </a:rPr>
              <a:t>Food	</a:t>
            </a:r>
            <a:r>
              <a:rPr sz="6000" spc="-60" dirty="0" smtClean="0">
                <a:latin typeface="Lao UI"/>
                <a:cs typeface="Lao UI"/>
              </a:rPr>
              <a:t>a</a:t>
            </a:r>
            <a:r>
              <a:rPr sz="6000" spc="-35" dirty="0" smtClean="0">
                <a:latin typeface="Lao UI"/>
                <a:cs typeface="Lao UI"/>
              </a:rPr>
              <a:t>nd Drin</a:t>
            </a:r>
            <a:r>
              <a:rPr sz="6000" spc="10" dirty="0" smtClean="0">
                <a:latin typeface="Lao UI"/>
                <a:cs typeface="Lao UI"/>
              </a:rPr>
              <a:t>k</a:t>
            </a:r>
            <a:r>
              <a:rPr sz="6000" spc="0" dirty="0" smtClean="0">
                <a:latin typeface="Lao UI"/>
                <a:cs typeface="Lao UI"/>
              </a:rPr>
              <a:t>s</a:t>
            </a:r>
            <a:endParaRPr sz="6000">
              <a:latin typeface="Lao UI"/>
              <a:cs typeface="Lao UI"/>
            </a:endParaRPr>
          </a:p>
        </p:txBody>
      </p:sp>
      <p:sp>
        <p:nvSpPr>
          <p:cNvPr id="8" name="object 8"/>
          <p:cNvSpPr/>
          <p:nvPr/>
        </p:nvSpPr>
        <p:spPr>
          <a:xfrm>
            <a:off x="158279" y="2275332"/>
            <a:ext cx="4453128" cy="3051048"/>
          </a:xfrm>
          <a:prstGeom prst="rect">
            <a:avLst/>
          </a:prstGeom>
          <a:blipFill>
            <a:blip r:embed="rId6" cstate="print"/>
            <a:stretch>
              <a:fillRect/>
            </a:stretch>
          </a:blipFill>
        </p:spPr>
        <p:txBody>
          <a:bodyPr wrap="square" lIns="0" tIns="0" rIns="0" bIns="0" rtlCol="0">
            <a:noAutofit/>
          </a:bodyPr>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78744" y="947552"/>
            <a:ext cx="10695305" cy="4627245"/>
          </a:xfrm>
          <a:prstGeom prst="rect">
            <a:avLst/>
          </a:prstGeom>
        </p:spPr>
        <p:txBody>
          <a:bodyPr vert="horz" wrap="square" lIns="0" tIns="0" rIns="0" bIns="0" rtlCol="0">
            <a:noAutofit/>
          </a:bodyPr>
          <a:lstStyle/>
          <a:p>
            <a:pPr lvl="1"/>
            <a:endParaRPr lang="en-US" sz="3200" dirty="0">
              <a:latin typeface="Lao UI"/>
              <a:cs typeface="Lao UI"/>
            </a:endParaRPr>
          </a:p>
          <a:p>
            <a:pPr lvl="1"/>
            <a:r>
              <a:rPr lang="en-US" sz="4000" dirty="0" smtClean="0">
                <a:latin typeface="Calibri" panose="020F0502020204030204" pitchFamily="34" charset="0"/>
              </a:rPr>
              <a:t>Which </a:t>
            </a:r>
            <a:r>
              <a:rPr lang="en-US" sz="4000" dirty="0">
                <a:latin typeface="Calibri" panose="020F0502020204030204" pitchFamily="34" charset="0"/>
              </a:rPr>
              <a:t>of these foods is 100% whole grain? </a:t>
            </a:r>
          </a:p>
          <a:p>
            <a:pPr lvl="2"/>
            <a:endParaRPr lang="en-US" sz="4000" dirty="0" smtClean="0">
              <a:latin typeface="Calibri" panose="020F0502020204030204" pitchFamily="34" charset="0"/>
            </a:endParaRPr>
          </a:p>
          <a:p>
            <a:pPr lvl="2"/>
            <a:r>
              <a:rPr lang="en-US" sz="4000" dirty="0" smtClean="0">
                <a:latin typeface="Calibri" panose="020F0502020204030204" pitchFamily="34" charset="0"/>
              </a:rPr>
              <a:t>A. Oatmeal</a:t>
            </a:r>
            <a:endParaRPr lang="en-US" sz="4000" dirty="0">
              <a:latin typeface="Calibri" panose="020F0502020204030204" pitchFamily="34" charset="0"/>
            </a:endParaRPr>
          </a:p>
          <a:p>
            <a:pPr lvl="2"/>
            <a:r>
              <a:rPr lang="en-US" sz="4000" dirty="0" smtClean="0">
                <a:latin typeface="Calibri" panose="020F0502020204030204" pitchFamily="34" charset="0"/>
              </a:rPr>
              <a:t>B. All </a:t>
            </a:r>
            <a:r>
              <a:rPr lang="en-US" sz="4000" dirty="0">
                <a:latin typeface="Calibri" panose="020F0502020204030204" pitchFamily="34" charset="0"/>
              </a:rPr>
              <a:t>breakfast cereals</a:t>
            </a:r>
          </a:p>
          <a:p>
            <a:pPr lvl="2"/>
            <a:r>
              <a:rPr lang="en-US" sz="4000" dirty="0" smtClean="0">
                <a:latin typeface="Calibri" panose="020F0502020204030204" pitchFamily="34" charset="0"/>
              </a:rPr>
              <a:t>C. Multi-grain </a:t>
            </a:r>
            <a:r>
              <a:rPr lang="en-US" sz="4000" dirty="0">
                <a:latin typeface="Calibri" panose="020F0502020204030204" pitchFamily="34" charset="0"/>
              </a:rPr>
              <a:t>crackers</a:t>
            </a:r>
          </a:p>
          <a:p>
            <a:pPr lvl="2"/>
            <a:r>
              <a:rPr lang="en-US" sz="4000" dirty="0" smtClean="0">
                <a:latin typeface="Calibri" panose="020F0502020204030204" pitchFamily="34" charset="0"/>
              </a:rPr>
              <a:t>D. White </a:t>
            </a:r>
            <a:r>
              <a:rPr lang="en-US" sz="4000" dirty="0">
                <a:latin typeface="Calibri" panose="020F0502020204030204" pitchFamily="34" charset="0"/>
              </a:rPr>
              <a:t>bread</a:t>
            </a:r>
          </a:p>
          <a:p>
            <a:pPr>
              <a:lnSpc>
                <a:spcPts val="1000"/>
              </a:lnSpc>
            </a:pPr>
            <a:endParaRPr sz="1000" b="1" dirty="0"/>
          </a:p>
          <a:p>
            <a:pPr>
              <a:lnSpc>
                <a:spcPts val="1000"/>
              </a:lnSpc>
              <a:spcBef>
                <a:spcPts val="32"/>
              </a:spcBef>
            </a:pPr>
            <a:endParaRPr sz="1000" dirty="0"/>
          </a:p>
        </p:txBody>
      </p:sp>
      <p:sp>
        <p:nvSpPr>
          <p:cNvPr id="6" name="object 6"/>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txBox="1"/>
          <p:nvPr/>
        </p:nvSpPr>
        <p:spPr>
          <a:xfrm>
            <a:off x="78743" y="0"/>
            <a:ext cx="5540375" cy="906144"/>
          </a:xfrm>
          <a:prstGeom prst="rect">
            <a:avLst/>
          </a:prstGeom>
        </p:spPr>
        <p:txBody>
          <a:bodyPr vert="horz" wrap="square" lIns="0" tIns="0" rIns="0" bIns="0" rtlCol="0">
            <a:noAutofit/>
          </a:bodyPr>
          <a:lstStyle/>
          <a:p>
            <a:pPr marL="12700">
              <a:lnSpc>
                <a:spcPts val="7130"/>
              </a:lnSpc>
              <a:tabLst>
                <a:tab pos="1934845" algn="l"/>
              </a:tabLst>
            </a:pPr>
            <a:r>
              <a:rPr sz="6000" dirty="0" smtClean="0">
                <a:latin typeface="Lao UI"/>
                <a:cs typeface="Lao UI"/>
              </a:rPr>
              <a:t>Food	</a:t>
            </a:r>
            <a:r>
              <a:rPr sz="6000" spc="-60" dirty="0" smtClean="0">
                <a:latin typeface="Lao UI"/>
                <a:cs typeface="Lao UI"/>
              </a:rPr>
              <a:t>a</a:t>
            </a:r>
            <a:r>
              <a:rPr sz="6000" spc="-35" dirty="0" smtClean="0">
                <a:latin typeface="Lao UI"/>
                <a:cs typeface="Lao UI"/>
              </a:rPr>
              <a:t>nd Drin</a:t>
            </a:r>
            <a:r>
              <a:rPr sz="6000" spc="10" dirty="0" smtClean="0">
                <a:latin typeface="Lao UI"/>
                <a:cs typeface="Lao UI"/>
              </a:rPr>
              <a:t>k</a:t>
            </a:r>
            <a:r>
              <a:rPr sz="6000" spc="0" dirty="0" smtClean="0">
                <a:latin typeface="Lao UI"/>
                <a:cs typeface="Lao UI"/>
              </a:rPr>
              <a:t>s</a:t>
            </a:r>
            <a:endParaRPr sz="6000">
              <a:latin typeface="Lao UI"/>
              <a:cs typeface="Lao UI"/>
            </a:endParaRPr>
          </a:p>
        </p:txBody>
      </p:sp>
      <p:sp>
        <p:nvSpPr>
          <p:cNvPr id="8" name="object 8"/>
          <p:cNvSpPr/>
          <p:nvPr/>
        </p:nvSpPr>
        <p:spPr>
          <a:xfrm>
            <a:off x="6629400" y="2523749"/>
            <a:ext cx="4453128" cy="3051048"/>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72888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78744" y="947552"/>
            <a:ext cx="10695305" cy="4627245"/>
          </a:xfrm>
          <a:prstGeom prst="rect">
            <a:avLst/>
          </a:prstGeom>
        </p:spPr>
        <p:txBody>
          <a:bodyPr vert="horz" wrap="square" lIns="0" tIns="0" rIns="0" bIns="0" rtlCol="0">
            <a:noAutofit/>
          </a:bodyPr>
          <a:lstStyle/>
          <a:p>
            <a:pPr lvl="1"/>
            <a:endParaRPr lang="en-US" sz="3200" dirty="0">
              <a:latin typeface="Lao UI"/>
              <a:cs typeface="Lao UI"/>
            </a:endParaRPr>
          </a:p>
          <a:p>
            <a:pPr lvl="1"/>
            <a:r>
              <a:rPr lang="en-US" sz="4000" dirty="0" smtClean="0">
                <a:latin typeface="Calibri" panose="020F0502020204030204" pitchFamily="34" charset="0"/>
              </a:rPr>
              <a:t>Which </a:t>
            </a:r>
            <a:r>
              <a:rPr lang="en-US" sz="4000" dirty="0">
                <a:latin typeface="Calibri" panose="020F0502020204030204" pitchFamily="34" charset="0"/>
              </a:rPr>
              <a:t>of these foods is 100% whole grain? </a:t>
            </a:r>
          </a:p>
          <a:p>
            <a:pPr lvl="2"/>
            <a:endParaRPr lang="en-US" sz="4000" dirty="0" smtClean="0">
              <a:latin typeface="Calibri" panose="020F0502020204030204" pitchFamily="34" charset="0"/>
            </a:endParaRPr>
          </a:p>
          <a:p>
            <a:pPr lvl="2"/>
            <a:r>
              <a:rPr lang="en-US" sz="4000" b="1" dirty="0" smtClean="0">
                <a:solidFill>
                  <a:srgbClr val="00B0F0"/>
                </a:solidFill>
                <a:latin typeface="Calibri" panose="020F0502020204030204" pitchFamily="34" charset="0"/>
              </a:rPr>
              <a:t>A. Oatmeal</a:t>
            </a:r>
            <a:endParaRPr lang="en-US" sz="4000" b="1" dirty="0">
              <a:solidFill>
                <a:srgbClr val="00B0F0"/>
              </a:solidFill>
              <a:latin typeface="Calibri" panose="020F0502020204030204" pitchFamily="34" charset="0"/>
            </a:endParaRPr>
          </a:p>
          <a:p>
            <a:pPr lvl="2"/>
            <a:r>
              <a:rPr lang="en-US" sz="4000" dirty="0" smtClean="0">
                <a:latin typeface="Calibri" panose="020F0502020204030204" pitchFamily="34" charset="0"/>
              </a:rPr>
              <a:t>B. All </a:t>
            </a:r>
            <a:r>
              <a:rPr lang="en-US" sz="4000" dirty="0">
                <a:latin typeface="Calibri" panose="020F0502020204030204" pitchFamily="34" charset="0"/>
              </a:rPr>
              <a:t>breakfast cereals</a:t>
            </a:r>
          </a:p>
          <a:p>
            <a:pPr lvl="2"/>
            <a:r>
              <a:rPr lang="en-US" sz="4000" dirty="0" smtClean="0">
                <a:latin typeface="Calibri" panose="020F0502020204030204" pitchFamily="34" charset="0"/>
              </a:rPr>
              <a:t>C. Multi-grain </a:t>
            </a:r>
            <a:r>
              <a:rPr lang="en-US" sz="4000" dirty="0">
                <a:latin typeface="Calibri" panose="020F0502020204030204" pitchFamily="34" charset="0"/>
              </a:rPr>
              <a:t>crackers</a:t>
            </a:r>
          </a:p>
          <a:p>
            <a:pPr lvl="2"/>
            <a:r>
              <a:rPr lang="en-US" sz="4000" dirty="0" smtClean="0">
                <a:latin typeface="Calibri" panose="020F0502020204030204" pitchFamily="34" charset="0"/>
              </a:rPr>
              <a:t>D. White </a:t>
            </a:r>
            <a:r>
              <a:rPr lang="en-US" sz="4000" dirty="0">
                <a:latin typeface="Calibri" panose="020F0502020204030204" pitchFamily="34" charset="0"/>
              </a:rPr>
              <a:t>bread</a:t>
            </a:r>
          </a:p>
          <a:p>
            <a:pPr>
              <a:lnSpc>
                <a:spcPts val="1000"/>
              </a:lnSpc>
            </a:pPr>
            <a:endParaRPr sz="1000" b="1" dirty="0"/>
          </a:p>
          <a:p>
            <a:pPr>
              <a:lnSpc>
                <a:spcPts val="1000"/>
              </a:lnSpc>
              <a:spcBef>
                <a:spcPts val="32"/>
              </a:spcBef>
            </a:pPr>
            <a:endParaRPr sz="1000" dirty="0"/>
          </a:p>
        </p:txBody>
      </p:sp>
      <p:sp>
        <p:nvSpPr>
          <p:cNvPr id="6" name="object 6"/>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txBox="1"/>
          <p:nvPr/>
        </p:nvSpPr>
        <p:spPr>
          <a:xfrm>
            <a:off x="78743" y="0"/>
            <a:ext cx="5540375" cy="906144"/>
          </a:xfrm>
          <a:prstGeom prst="rect">
            <a:avLst/>
          </a:prstGeom>
        </p:spPr>
        <p:txBody>
          <a:bodyPr vert="horz" wrap="square" lIns="0" tIns="0" rIns="0" bIns="0" rtlCol="0">
            <a:noAutofit/>
          </a:bodyPr>
          <a:lstStyle/>
          <a:p>
            <a:pPr marL="12700">
              <a:lnSpc>
                <a:spcPts val="7130"/>
              </a:lnSpc>
              <a:tabLst>
                <a:tab pos="1934845" algn="l"/>
              </a:tabLst>
            </a:pPr>
            <a:r>
              <a:rPr sz="6000" dirty="0" smtClean="0">
                <a:latin typeface="Lao UI"/>
                <a:cs typeface="Lao UI"/>
              </a:rPr>
              <a:t>Food	</a:t>
            </a:r>
            <a:r>
              <a:rPr sz="6000" spc="-60" dirty="0" smtClean="0">
                <a:latin typeface="Lao UI"/>
                <a:cs typeface="Lao UI"/>
              </a:rPr>
              <a:t>a</a:t>
            </a:r>
            <a:r>
              <a:rPr sz="6000" spc="-35" dirty="0" smtClean="0">
                <a:latin typeface="Lao UI"/>
                <a:cs typeface="Lao UI"/>
              </a:rPr>
              <a:t>nd Drin</a:t>
            </a:r>
            <a:r>
              <a:rPr sz="6000" spc="10" dirty="0" smtClean="0">
                <a:latin typeface="Lao UI"/>
                <a:cs typeface="Lao UI"/>
              </a:rPr>
              <a:t>k</a:t>
            </a:r>
            <a:r>
              <a:rPr sz="6000" spc="0" dirty="0" smtClean="0">
                <a:latin typeface="Lao UI"/>
                <a:cs typeface="Lao UI"/>
              </a:rPr>
              <a:t>s</a:t>
            </a:r>
            <a:endParaRPr sz="6000">
              <a:latin typeface="Lao UI"/>
              <a:cs typeface="Lao UI"/>
            </a:endParaRPr>
          </a:p>
        </p:txBody>
      </p:sp>
      <p:sp>
        <p:nvSpPr>
          <p:cNvPr id="8" name="object 8"/>
          <p:cNvSpPr/>
          <p:nvPr/>
        </p:nvSpPr>
        <p:spPr>
          <a:xfrm>
            <a:off x="6629400" y="2523749"/>
            <a:ext cx="4453128" cy="3051048"/>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5003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78740" y="6"/>
            <a:ext cx="9255125" cy="1666239"/>
          </a:xfrm>
          <a:prstGeom prst="rect">
            <a:avLst/>
          </a:prstGeom>
        </p:spPr>
        <p:txBody>
          <a:bodyPr vert="horz" wrap="square" lIns="0" tIns="0" rIns="0" bIns="0" rtlCol="0">
            <a:noAutofit/>
          </a:bodyPr>
          <a:lstStyle/>
          <a:p>
            <a:pPr marL="12700">
              <a:lnSpc>
                <a:spcPct val="100000"/>
              </a:lnSpc>
            </a:pPr>
            <a:r>
              <a:rPr sz="6000" dirty="0" smtClean="0">
                <a:latin typeface="Lao UI"/>
                <a:cs typeface="Lao UI"/>
              </a:rPr>
              <a:t>Physical</a:t>
            </a:r>
            <a:r>
              <a:rPr sz="6000" spc="-5" dirty="0" smtClean="0">
                <a:latin typeface="Lao UI"/>
                <a:cs typeface="Lao UI"/>
              </a:rPr>
              <a:t> </a:t>
            </a:r>
            <a:r>
              <a:rPr sz="6000" spc="-25" dirty="0" smtClean="0">
                <a:latin typeface="Lao UI"/>
                <a:cs typeface="Lao UI"/>
              </a:rPr>
              <a:t>Activity</a:t>
            </a:r>
            <a:endParaRPr sz="6000" dirty="0">
              <a:latin typeface="Lao UI"/>
              <a:cs typeface="Lao UI"/>
            </a:endParaRPr>
          </a:p>
          <a:p>
            <a:pPr>
              <a:lnSpc>
                <a:spcPts val="1000"/>
              </a:lnSpc>
              <a:spcBef>
                <a:spcPts val="64"/>
              </a:spcBef>
            </a:pPr>
            <a:endParaRPr sz="1000" dirty="0"/>
          </a:p>
          <a:p>
            <a:pPr marL="130175">
              <a:lnSpc>
                <a:spcPct val="100000"/>
              </a:lnSpc>
            </a:pPr>
            <a:r>
              <a:rPr sz="4000" b="1" spc="-25" dirty="0" smtClean="0">
                <a:latin typeface="Lao UI"/>
                <a:cs typeface="Lao UI"/>
              </a:rPr>
              <a:t>Be</a:t>
            </a:r>
            <a:r>
              <a:rPr sz="4000" b="1" spc="-40" dirty="0" smtClean="0">
                <a:latin typeface="Lao UI"/>
                <a:cs typeface="Lao UI"/>
              </a:rPr>
              <a:t>n</a:t>
            </a:r>
            <a:r>
              <a:rPr sz="4000" b="1" spc="-20" dirty="0" smtClean="0">
                <a:latin typeface="Lao UI"/>
                <a:cs typeface="Lao UI"/>
              </a:rPr>
              <a:t>efi</a:t>
            </a:r>
            <a:r>
              <a:rPr sz="4000" b="1" spc="-15" dirty="0" smtClean="0">
                <a:latin typeface="Lao UI"/>
                <a:cs typeface="Lao UI"/>
              </a:rPr>
              <a:t>t</a:t>
            </a:r>
            <a:r>
              <a:rPr sz="4000" b="1" spc="-20" dirty="0" smtClean="0">
                <a:latin typeface="Lao UI"/>
                <a:cs typeface="Lao UI"/>
              </a:rPr>
              <a:t>s</a:t>
            </a:r>
            <a:r>
              <a:rPr sz="4000" b="1" spc="25" dirty="0" smtClean="0">
                <a:latin typeface="Lao UI"/>
                <a:cs typeface="Lao UI"/>
              </a:rPr>
              <a:t> </a:t>
            </a:r>
            <a:r>
              <a:rPr sz="4000" b="1" spc="-20" dirty="0" smtClean="0">
                <a:latin typeface="Lao UI"/>
                <a:cs typeface="Lao UI"/>
              </a:rPr>
              <a:t>of Physical</a:t>
            </a:r>
            <a:r>
              <a:rPr sz="4000" b="1" spc="15" dirty="0" smtClean="0">
                <a:latin typeface="Lao UI"/>
                <a:cs typeface="Lao UI"/>
              </a:rPr>
              <a:t> </a:t>
            </a:r>
            <a:r>
              <a:rPr sz="4000" b="1" spc="-20" dirty="0" smtClean="0">
                <a:latin typeface="Lao UI"/>
                <a:cs typeface="Lao UI"/>
              </a:rPr>
              <a:t>Activi</a:t>
            </a:r>
            <a:r>
              <a:rPr sz="4000" b="1" spc="-15" dirty="0" smtClean="0">
                <a:latin typeface="Lao UI"/>
                <a:cs typeface="Lao UI"/>
              </a:rPr>
              <a:t>t</a:t>
            </a:r>
            <a:r>
              <a:rPr sz="4000" b="1" spc="-25" dirty="0" smtClean="0">
                <a:latin typeface="Lao UI"/>
                <a:cs typeface="Lao UI"/>
              </a:rPr>
              <a:t>y</a:t>
            </a:r>
            <a:r>
              <a:rPr sz="4000" b="1" spc="-5" dirty="0" smtClean="0">
                <a:latin typeface="Lao UI"/>
                <a:cs typeface="Lao UI"/>
              </a:rPr>
              <a:t> </a:t>
            </a:r>
            <a:r>
              <a:rPr sz="4000" b="1" spc="-15" dirty="0" smtClean="0">
                <a:latin typeface="Lao UI"/>
                <a:cs typeface="Lao UI"/>
              </a:rPr>
              <a:t>o</a:t>
            </a:r>
            <a:r>
              <a:rPr sz="4000" b="1" spc="-25" dirty="0" smtClean="0">
                <a:latin typeface="Lao UI"/>
                <a:cs typeface="Lao UI"/>
              </a:rPr>
              <a:t>n</a:t>
            </a:r>
            <a:r>
              <a:rPr sz="4000" b="1" spc="40" dirty="0" smtClean="0">
                <a:latin typeface="Lao UI"/>
                <a:cs typeface="Lao UI"/>
              </a:rPr>
              <a:t> </a:t>
            </a:r>
            <a:r>
              <a:rPr sz="4000" b="1" spc="-25" dirty="0" smtClean="0">
                <a:solidFill>
                  <a:srgbClr val="00ACEE"/>
                </a:solidFill>
                <a:latin typeface="Lao UI"/>
                <a:cs typeface="Lao UI"/>
              </a:rPr>
              <a:t>Health</a:t>
            </a:r>
            <a:endParaRPr sz="4000" dirty="0">
              <a:latin typeface="Lao UI"/>
              <a:cs typeface="Lao UI"/>
            </a:endParaRPr>
          </a:p>
        </p:txBody>
      </p:sp>
      <p:sp>
        <p:nvSpPr>
          <p:cNvPr id="6" name="object 6"/>
          <p:cNvSpPr/>
          <p:nvPr/>
        </p:nvSpPr>
        <p:spPr>
          <a:xfrm>
            <a:off x="5326379" y="2293626"/>
            <a:ext cx="1696212" cy="2468879"/>
          </a:xfrm>
          <a:prstGeom prst="rect">
            <a:avLst/>
          </a:prstGeom>
          <a:blipFill>
            <a:blip r:embed="rId5" cstate="print"/>
            <a:stretch>
              <a:fillRect/>
            </a:stretch>
          </a:blipFill>
        </p:spPr>
        <p:txBody>
          <a:bodyPr wrap="square" lIns="0" tIns="0" rIns="0" bIns="0" rtlCol="0">
            <a:noAutofit/>
          </a:bodyPr>
          <a:lstStyle/>
          <a:p>
            <a:endParaRPr/>
          </a:p>
        </p:txBody>
      </p:sp>
      <p:sp>
        <p:nvSpPr>
          <p:cNvPr id="7" name="object 7"/>
          <p:cNvSpPr/>
          <p:nvPr/>
        </p:nvSpPr>
        <p:spPr>
          <a:xfrm>
            <a:off x="117347" y="2293626"/>
            <a:ext cx="1688592" cy="2468879"/>
          </a:xfrm>
          <a:prstGeom prst="rect">
            <a:avLst/>
          </a:prstGeom>
          <a:blipFill>
            <a:blip r:embed="rId6" cstate="print"/>
            <a:stretch>
              <a:fillRect/>
            </a:stretch>
          </a:blipFill>
        </p:spPr>
        <p:txBody>
          <a:bodyPr wrap="square" lIns="0" tIns="0" rIns="0" bIns="0" rtlCol="0">
            <a:noAutofit/>
          </a:bodyPr>
          <a:lstStyle/>
          <a:p>
            <a:endParaRPr/>
          </a:p>
        </p:txBody>
      </p:sp>
      <p:sp>
        <p:nvSpPr>
          <p:cNvPr id="8" name="object 8"/>
          <p:cNvSpPr txBox="1">
            <a:spLocks noGrp="1"/>
          </p:cNvSpPr>
          <p:nvPr>
            <p:ph sz="quarter" idx="1"/>
          </p:nvPr>
        </p:nvSpPr>
        <p:spPr>
          <a:xfrm>
            <a:off x="7239000" y="2148840"/>
            <a:ext cx="5181600" cy="4572000"/>
          </a:xfrm>
          <a:prstGeom prst="rect">
            <a:avLst/>
          </a:prstGeom>
        </p:spPr>
        <p:txBody>
          <a:bodyPr vert="horz" wrap="square" lIns="0" tIns="0" rIns="0" bIns="0" rtlCol="0">
            <a:noAutofit/>
          </a:bodyPr>
          <a:lstStyle/>
          <a:p>
            <a:pPr marL="469900" indent="-457200">
              <a:buClrTx/>
              <a:buSzPct val="70000"/>
              <a:buFont typeface="Arial" panose="020B0604020202020204" pitchFamily="34" charset="0"/>
              <a:buChar char="•"/>
              <a:tabLst>
                <a:tab pos="469265" algn="l"/>
              </a:tabLst>
            </a:pPr>
            <a:r>
              <a:rPr sz="2800" spc="-15" dirty="0" smtClean="0">
                <a:latin typeface="Lao UI"/>
                <a:cs typeface="Lao UI"/>
              </a:rPr>
              <a:t>Maintain</a:t>
            </a:r>
            <a:r>
              <a:rPr sz="2800" spc="15" dirty="0" smtClean="0">
                <a:latin typeface="Lao UI"/>
                <a:cs typeface="Lao UI"/>
              </a:rPr>
              <a:t> </a:t>
            </a:r>
            <a:r>
              <a:rPr sz="2800" b="1" spc="-20" dirty="0" smtClean="0">
                <a:latin typeface="Lao UI"/>
                <a:cs typeface="Lao UI"/>
              </a:rPr>
              <a:t>hea</a:t>
            </a:r>
            <a:r>
              <a:rPr sz="2800" b="1" spc="-25" dirty="0" smtClean="0">
                <a:latin typeface="Lao UI"/>
                <a:cs typeface="Lao UI"/>
              </a:rPr>
              <a:t>l</a:t>
            </a:r>
            <a:r>
              <a:rPr sz="2800" b="1" spc="-15" dirty="0" smtClean="0">
                <a:latin typeface="Lao UI"/>
                <a:cs typeface="Lao UI"/>
              </a:rPr>
              <a:t>thy</a:t>
            </a:r>
            <a:r>
              <a:rPr sz="2800" b="1" spc="40" dirty="0" smtClean="0">
                <a:latin typeface="Lao UI"/>
                <a:cs typeface="Lao UI"/>
              </a:rPr>
              <a:t> </a:t>
            </a:r>
            <a:r>
              <a:rPr sz="2800" b="1" spc="-15" dirty="0" smtClean="0">
                <a:latin typeface="Lao UI"/>
                <a:cs typeface="Lao UI"/>
              </a:rPr>
              <a:t>weight</a:t>
            </a:r>
            <a:endParaRPr sz="2800" dirty="0" smtClean="0">
              <a:latin typeface="Lao UI"/>
              <a:cs typeface="Lao UI"/>
            </a:endParaRPr>
          </a:p>
          <a:p>
            <a:pPr marL="0" indent="0">
              <a:lnSpc>
                <a:spcPts val="1300"/>
              </a:lnSpc>
              <a:spcBef>
                <a:spcPts val="96"/>
              </a:spcBef>
              <a:buClrTx/>
              <a:buSzPct val="70000"/>
              <a:buNone/>
            </a:pPr>
            <a:endParaRPr sz="1300" dirty="0"/>
          </a:p>
          <a:p>
            <a:pPr marL="469900" marR="12700" indent="-457200">
              <a:lnSpc>
                <a:spcPct val="100099"/>
              </a:lnSpc>
              <a:buClrTx/>
              <a:buSzPct val="70000"/>
              <a:buFont typeface="Arial"/>
              <a:buChar char="•"/>
              <a:tabLst>
                <a:tab pos="469265" algn="l"/>
              </a:tabLst>
            </a:pPr>
            <a:r>
              <a:rPr sz="2800" spc="-15" dirty="0" smtClean="0">
                <a:latin typeface="Lao UI"/>
                <a:cs typeface="Lao UI"/>
              </a:rPr>
              <a:t>Build</a:t>
            </a:r>
            <a:r>
              <a:rPr sz="2800" spc="-5" dirty="0" smtClean="0">
                <a:latin typeface="Lao UI"/>
                <a:cs typeface="Lao UI"/>
              </a:rPr>
              <a:t> </a:t>
            </a:r>
            <a:r>
              <a:rPr sz="2800" b="1" spc="-15" dirty="0" smtClean="0">
                <a:latin typeface="Lao UI"/>
                <a:cs typeface="Lao UI"/>
              </a:rPr>
              <a:t>s</a:t>
            </a:r>
            <a:r>
              <a:rPr sz="2800" b="1" spc="-10" dirty="0" smtClean="0">
                <a:latin typeface="Lao UI"/>
                <a:cs typeface="Lao UI"/>
              </a:rPr>
              <a:t>t</a:t>
            </a:r>
            <a:r>
              <a:rPr sz="2800" b="1" spc="-15" dirty="0" smtClean="0">
                <a:latin typeface="Lao UI"/>
                <a:cs typeface="Lao UI"/>
              </a:rPr>
              <a:t>rength,</a:t>
            </a:r>
            <a:r>
              <a:rPr sz="2800" b="1" spc="25" dirty="0" smtClean="0">
                <a:latin typeface="Lao UI"/>
                <a:cs typeface="Lao UI"/>
              </a:rPr>
              <a:t> </a:t>
            </a:r>
            <a:r>
              <a:rPr sz="2800" b="1" spc="-15" dirty="0" smtClean="0">
                <a:latin typeface="Lao UI"/>
                <a:cs typeface="Lao UI"/>
              </a:rPr>
              <a:t>flexi</a:t>
            </a:r>
            <a:r>
              <a:rPr sz="2800" b="1" spc="-35" dirty="0" smtClean="0">
                <a:latin typeface="Lao UI"/>
                <a:cs typeface="Lao UI"/>
              </a:rPr>
              <a:t>b</a:t>
            </a:r>
            <a:r>
              <a:rPr sz="2800" b="1" spc="-10" dirty="0" smtClean="0">
                <a:latin typeface="Lao UI"/>
                <a:cs typeface="Lao UI"/>
              </a:rPr>
              <a:t>ility</a:t>
            </a:r>
            <a:r>
              <a:rPr sz="2800" spc="-10" dirty="0" smtClean="0">
                <a:latin typeface="Lao UI"/>
                <a:cs typeface="Lao UI"/>
              </a:rPr>
              <a:t>,</a:t>
            </a:r>
            <a:r>
              <a:rPr sz="2800" spc="-15" dirty="0" smtClean="0">
                <a:latin typeface="Lao UI"/>
                <a:cs typeface="Lao UI"/>
              </a:rPr>
              <a:t> and</a:t>
            </a:r>
            <a:r>
              <a:rPr sz="2800" spc="5" dirty="0" smtClean="0">
                <a:latin typeface="Lao UI"/>
                <a:cs typeface="Lao UI"/>
              </a:rPr>
              <a:t> </a:t>
            </a:r>
            <a:r>
              <a:rPr sz="2800" b="1" spc="-20" dirty="0" smtClean="0">
                <a:latin typeface="Lao UI"/>
                <a:cs typeface="Lao UI"/>
              </a:rPr>
              <a:t>endurance</a:t>
            </a:r>
            <a:endParaRPr sz="2800" dirty="0">
              <a:latin typeface="Lao UI"/>
              <a:cs typeface="Lao UI"/>
            </a:endParaRPr>
          </a:p>
          <a:p>
            <a:pPr marL="0" indent="0">
              <a:lnSpc>
                <a:spcPts val="1400"/>
              </a:lnSpc>
              <a:spcBef>
                <a:spcPts val="0"/>
              </a:spcBef>
              <a:buClrTx/>
              <a:buSzPct val="70000"/>
              <a:buNone/>
            </a:pPr>
            <a:endParaRPr sz="1400" dirty="0"/>
          </a:p>
          <a:p>
            <a:pPr marL="469900" indent="-457200">
              <a:lnSpc>
                <a:spcPct val="100000"/>
              </a:lnSpc>
              <a:buClrTx/>
              <a:buSzPct val="70000"/>
              <a:buFont typeface="Arial"/>
              <a:buChar char="•"/>
              <a:tabLst>
                <a:tab pos="469265" algn="l"/>
              </a:tabLst>
            </a:pPr>
            <a:r>
              <a:rPr sz="2800" spc="-15" dirty="0" smtClean="0">
                <a:latin typeface="Lao UI"/>
                <a:cs typeface="Lao UI"/>
              </a:rPr>
              <a:t>Develop</a:t>
            </a:r>
            <a:r>
              <a:rPr sz="2800" spc="-5" dirty="0" smtClean="0">
                <a:latin typeface="Lao UI"/>
                <a:cs typeface="Lao UI"/>
              </a:rPr>
              <a:t> </a:t>
            </a:r>
            <a:r>
              <a:rPr sz="2800" spc="-20" dirty="0" smtClean="0">
                <a:latin typeface="Lao UI"/>
                <a:cs typeface="Lao UI"/>
              </a:rPr>
              <a:t>and</a:t>
            </a:r>
            <a:r>
              <a:rPr sz="2800" spc="10" dirty="0" smtClean="0">
                <a:latin typeface="Lao UI"/>
                <a:cs typeface="Lao UI"/>
              </a:rPr>
              <a:t> </a:t>
            </a:r>
            <a:r>
              <a:rPr sz="2800" spc="-25" dirty="0" smtClean="0">
                <a:latin typeface="Lao UI"/>
                <a:cs typeface="Lao UI"/>
              </a:rPr>
              <a:t>m</a:t>
            </a:r>
            <a:r>
              <a:rPr sz="2800" spc="-10" dirty="0" smtClean="0">
                <a:latin typeface="Lao UI"/>
                <a:cs typeface="Lao UI"/>
              </a:rPr>
              <a:t>a</a:t>
            </a:r>
            <a:r>
              <a:rPr sz="2800" spc="-15" dirty="0" smtClean="0">
                <a:latin typeface="Lao UI"/>
                <a:cs typeface="Lao UI"/>
              </a:rPr>
              <a:t>intain</a:t>
            </a:r>
            <a:endParaRPr sz="2800" dirty="0">
              <a:latin typeface="Lao UI"/>
              <a:cs typeface="Lao UI"/>
            </a:endParaRPr>
          </a:p>
          <a:p>
            <a:pPr marL="149860" indent="0">
              <a:lnSpc>
                <a:spcPct val="100000"/>
              </a:lnSpc>
              <a:buClrTx/>
              <a:buSzPct val="70000"/>
              <a:buNone/>
            </a:pPr>
            <a:r>
              <a:rPr lang="en-US" sz="2800" b="1" spc="-15" dirty="0">
                <a:latin typeface="Lao UI"/>
                <a:cs typeface="Lao UI"/>
              </a:rPr>
              <a:t> </a:t>
            </a:r>
            <a:r>
              <a:rPr lang="en-US" sz="2800" b="1" spc="-15" dirty="0" smtClean="0">
                <a:latin typeface="Lao UI"/>
                <a:cs typeface="Lao UI"/>
              </a:rPr>
              <a:t>   </a:t>
            </a:r>
            <a:r>
              <a:rPr sz="2800" b="1" spc="-15" dirty="0" smtClean="0">
                <a:latin typeface="Lao UI"/>
                <a:cs typeface="Lao UI"/>
              </a:rPr>
              <a:t>st</a:t>
            </a:r>
            <a:r>
              <a:rPr sz="2800" b="1" spc="-10" dirty="0" smtClean="0">
                <a:latin typeface="Lao UI"/>
                <a:cs typeface="Lao UI"/>
              </a:rPr>
              <a:t>r</a:t>
            </a:r>
            <a:r>
              <a:rPr sz="2800" b="1" spc="-20" dirty="0" smtClean="0">
                <a:latin typeface="Lao UI"/>
                <a:cs typeface="Lao UI"/>
              </a:rPr>
              <a:t>ong</a:t>
            </a:r>
            <a:r>
              <a:rPr sz="2800" b="1" spc="10" dirty="0" smtClean="0">
                <a:latin typeface="Lao UI"/>
                <a:cs typeface="Lao UI"/>
              </a:rPr>
              <a:t> </a:t>
            </a:r>
            <a:r>
              <a:rPr sz="2800" b="1" spc="-20" dirty="0" smtClean="0">
                <a:latin typeface="Lao UI"/>
                <a:cs typeface="Lao UI"/>
              </a:rPr>
              <a:t>b</a:t>
            </a:r>
            <a:r>
              <a:rPr sz="2800" b="1" spc="-40" dirty="0" smtClean="0">
                <a:latin typeface="Lao UI"/>
                <a:cs typeface="Lao UI"/>
              </a:rPr>
              <a:t>o</a:t>
            </a:r>
            <a:r>
              <a:rPr sz="2800" b="1" spc="-15" dirty="0" smtClean="0">
                <a:latin typeface="Lao UI"/>
                <a:cs typeface="Lao UI"/>
              </a:rPr>
              <a:t>nes</a:t>
            </a:r>
            <a:endParaRPr sz="2800" dirty="0">
              <a:latin typeface="Lao UI"/>
              <a:cs typeface="Lao UI"/>
            </a:endParaRPr>
          </a:p>
          <a:p>
            <a:pPr marL="0" indent="0">
              <a:lnSpc>
                <a:spcPts val="1400"/>
              </a:lnSpc>
              <a:spcBef>
                <a:spcPts val="2"/>
              </a:spcBef>
              <a:buClrTx/>
              <a:buSzPct val="70000"/>
              <a:buNone/>
            </a:pPr>
            <a:endParaRPr sz="1400" dirty="0"/>
          </a:p>
          <a:p>
            <a:pPr marL="469900" indent="-457200">
              <a:lnSpc>
                <a:spcPct val="100000"/>
              </a:lnSpc>
              <a:buClrTx/>
              <a:buSzPct val="70000"/>
              <a:buFont typeface="Arial"/>
              <a:buChar char="•"/>
              <a:tabLst>
                <a:tab pos="469265" algn="l"/>
              </a:tabLst>
            </a:pPr>
            <a:r>
              <a:rPr sz="2800" b="1" spc="-15" dirty="0" smtClean="0">
                <a:latin typeface="Lao UI"/>
                <a:cs typeface="Lao UI"/>
              </a:rPr>
              <a:t>Sleep </a:t>
            </a:r>
            <a:r>
              <a:rPr sz="2800" spc="-15" dirty="0" smtClean="0">
                <a:latin typeface="Lao UI"/>
                <a:cs typeface="Lao UI"/>
              </a:rPr>
              <a:t>better</a:t>
            </a:r>
            <a:endParaRPr sz="2800" dirty="0">
              <a:latin typeface="Lao UI"/>
              <a:cs typeface="Lao UI"/>
            </a:endParaRPr>
          </a:p>
        </p:txBody>
      </p:sp>
      <p:sp>
        <p:nvSpPr>
          <p:cNvPr id="9" name="object 9"/>
          <p:cNvSpPr txBox="1"/>
          <p:nvPr/>
        </p:nvSpPr>
        <p:spPr>
          <a:xfrm>
            <a:off x="1981200" y="2177984"/>
            <a:ext cx="2999105" cy="2569845"/>
          </a:xfrm>
          <a:prstGeom prst="rect">
            <a:avLst/>
          </a:prstGeom>
        </p:spPr>
        <p:txBody>
          <a:bodyPr vert="horz" wrap="square" lIns="0" tIns="0" rIns="0" bIns="0" rtlCol="0">
            <a:noAutofit/>
          </a:bodyPr>
          <a:lstStyle/>
          <a:p>
            <a:pPr marL="469900" marR="12700" indent="-457200" algn="just">
              <a:lnSpc>
                <a:spcPct val="100000"/>
              </a:lnSpc>
              <a:buFont typeface="Arial"/>
              <a:buChar char="•"/>
              <a:tabLst>
                <a:tab pos="469265" algn="l"/>
              </a:tabLst>
            </a:pPr>
            <a:r>
              <a:rPr sz="2800" spc="-20" dirty="0" smtClean="0">
                <a:latin typeface="Lao UI"/>
                <a:cs typeface="Lao UI"/>
              </a:rPr>
              <a:t>Reduced </a:t>
            </a:r>
            <a:r>
              <a:rPr sz="2800" spc="-15" dirty="0" smtClean="0">
                <a:latin typeface="Lao UI"/>
                <a:cs typeface="Lao UI"/>
              </a:rPr>
              <a:t>risk o</a:t>
            </a:r>
            <a:r>
              <a:rPr sz="2800" spc="-10" dirty="0" smtClean="0">
                <a:latin typeface="Lao UI"/>
                <a:cs typeface="Lao UI"/>
              </a:rPr>
              <a:t>f</a:t>
            </a:r>
            <a:r>
              <a:rPr sz="2800" spc="-15" dirty="0" smtClean="0">
                <a:latin typeface="Lao UI"/>
                <a:cs typeface="Lao UI"/>
              </a:rPr>
              <a:t> feeling</a:t>
            </a:r>
            <a:r>
              <a:rPr sz="2800" spc="-10" dirty="0" smtClean="0">
                <a:latin typeface="Lao UI"/>
                <a:cs typeface="Lao UI"/>
              </a:rPr>
              <a:t> </a:t>
            </a:r>
            <a:r>
              <a:rPr sz="2800" b="1" spc="-15" dirty="0" smtClean="0">
                <a:latin typeface="Lao UI"/>
                <a:cs typeface="Lao UI"/>
              </a:rPr>
              <a:t>s</a:t>
            </a:r>
            <a:r>
              <a:rPr sz="2800" b="1" spc="-10" dirty="0" smtClean="0">
                <a:latin typeface="Lao UI"/>
                <a:cs typeface="Lao UI"/>
              </a:rPr>
              <a:t>t</a:t>
            </a:r>
            <a:r>
              <a:rPr sz="2800" b="1" spc="-15" dirty="0" smtClean="0">
                <a:latin typeface="Lao UI"/>
                <a:cs typeface="Lao UI"/>
              </a:rPr>
              <a:t>res</a:t>
            </a:r>
            <a:r>
              <a:rPr sz="2800" b="1" spc="-5" dirty="0" smtClean="0">
                <a:latin typeface="Lao UI"/>
                <a:cs typeface="Lao UI"/>
              </a:rPr>
              <a:t>s</a:t>
            </a:r>
            <a:r>
              <a:rPr sz="2800" b="1" spc="-20" dirty="0" smtClean="0">
                <a:latin typeface="Lao UI"/>
                <a:cs typeface="Lao UI"/>
              </a:rPr>
              <a:t>ed</a:t>
            </a:r>
            <a:r>
              <a:rPr sz="2800" b="1" spc="-15" dirty="0" smtClean="0">
                <a:latin typeface="Lao UI"/>
                <a:cs typeface="Lao UI"/>
              </a:rPr>
              <a:t> or </a:t>
            </a:r>
            <a:r>
              <a:rPr sz="2800" b="1" spc="-20" dirty="0" smtClean="0">
                <a:latin typeface="Lao UI"/>
                <a:cs typeface="Lao UI"/>
              </a:rPr>
              <a:t>de</a:t>
            </a:r>
            <a:r>
              <a:rPr sz="2800" b="1" spc="-35" dirty="0" smtClean="0">
                <a:latin typeface="Lao UI"/>
                <a:cs typeface="Lao UI"/>
              </a:rPr>
              <a:t>p</a:t>
            </a:r>
            <a:r>
              <a:rPr sz="2800" b="1" spc="-15" dirty="0" smtClean="0">
                <a:latin typeface="Lao UI"/>
                <a:cs typeface="Lao UI"/>
              </a:rPr>
              <a:t>res</a:t>
            </a:r>
            <a:r>
              <a:rPr sz="2800" b="1" spc="-10" dirty="0" smtClean="0">
                <a:latin typeface="Lao UI"/>
                <a:cs typeface="Lao UI"/>
              </a:rPr>
              <a:t>s</a:t>
            </a:r>
            <a:r>
              <a:rPr sz="2800" b="1" spc="-20" dirty="0" smtClean="0">
                <a:latin typeface="Lao UI"/>
                <a:cs typeface="Lao UI"/>
              </a:rPr>
              <a:t>ed</a:t>
            </a:r>
            <a:endParaRPr sz="2800" dirty="0">
              <a:latin typeface="Lao UI"/>
              <a:cs typeface="Lao UI"/>
            </a:endParaRPr>
          </a:p>
          <a:p>
            <a:pPr>
              <a:lnSpc>
                <a:spcPts val="1000"/>
              </a:lnSpc>
              <a:buFont typeface="Arial"/>
              <a:buChar char="•"/>
            </a:pPr>
            <a:endParaRPr sz="1000" dirty="0"/>
          </a:p>
          <a:p>
            <a:pPr>
              <a:lnSpc>
                <a:spcPts val="1000"/>
              </a:lnSpc>
              <a:buFont typeface="Arial"/>
              <a:buChar char="•"/>
            </a:pPr>
            <a:endParaRPr sz="1000" dirty="0"/>
          </a:p>
          <a:p>
            <a:pPr>
              <a:lnSpc>
                <a:spcPts val="1300"/>
              </a:lnSpc>
              <a:spcBef>
                <a:spcPts val="62"/>
              </a:spcBef>
              <a:buFont typeface="Arial"/>
              <a:buChar char="•"/>
            </a:pPr>
            <a:endParaRPr sz="1300" dirty="0"/>
          </a:p>
          <a:p>
            <a:pPr marL="469900" indent="-457200">
              <a:lnSpc>
                <a:spcPct val="100000"/>
              </a:lnSpc>
              <a:buFont typeface="Arial"/>
              <a:buChar char="•"/>
              <a:tabLst>
                <a:tab pos="469265" algn="l"/>
              </a:tabLst>
            </a:pPr>
            <a:r>
              <a:rPr sz="2800" spc="-20" dirty="0" smtClean="0">
                <a:latin typeface="Lao UI"/>
                <a:cs typeface="Lao UI"/>
              </a:rPr>
              <a:t>Reduced </a:t>
            </a:r>
            <a:r>
              <a:rPr sz="2800" spc="-15" dirty="0" smtClean="0">
                <a:latin typeface="Lao UI"/>
                <a:cs typeface="Lao UI"/>
              </a:rPr>
              <a:t>risk o</a:t>
            </a:r>
            <a:r>
              <a:rPr sz="2800" spc="-10" dirty="0" smtClean="0">
                <a:latin typeface="Lao UI"/>
                <a:cs typeface="Lao UI"/>
              </a:rPr>
              <a:t>f</a:t>
            </a:r>
            <a:endParaRPr sz="2800" dirty="0">
              <a:latin typeface="Lao UI"/>
              <a:cs typeface="Lao UI"/>
            </a:endParaRPr>
          </a:p>
          <a:p>
            <a:pPr marL="469900">
              <a:lnSpc>
                <a:spcPct val="100000"/>
              </a:lnSpc>
            </a:pPr>
            <a:r>
              <a:rPr sz="2800" b="1" spc="-15" dirty="0" smtClean="0">
                <a:latin typeface="Lao UI"/>
                <a:cs typeface="Lao UI"/>
              </a:rPr>
              <a:t>chro</a:t>
            </a:r>
            <a:r>
              <a:rPr sz="2800" b="1" spc="-30" dirty="0" smtClean="0">
                <a:latin typeface="Lao UI"/>
                <a:cs typeface="Lao UI"/>
              </a:rPr>
              <a:t>n</a:t>
            </a:r>
            <a:r>
              <a:rPr sz="2800" b="1" spc="-15" dirty="0" smtClean="0">
                <a:latin typeface="Lao UI"/>
                <a:cs typeface="Lao UI"/>
              </a:rPr>
              <a:t>ic</a:t>
            </a:r>
            <a:r>
              <a:rPr sz="2800" b="1" spc="35" dirty="0" smtClean="0">
                <a:latin typeface="Lao UI"/>
                <a:cs typeface="Lao UI"/>
              </a:rPr>
              <a:t> </a:t>
            </a:r>
            <a:r>
              <a:rPr sz="2800" b="1" spc="-10" dirty="0" smtClean="0">
                <a:latin typeface="Lao UI"/>
                <a:cs typeface="Lao UI"/>
              </a:rPr>
              <a:t>ill</a:t>
            </a:r>
            <a:r>
              <a:rPr sz="2800" b="1" spc="-30" dirty="0" smtClean="0">
                <a:latin typeface="Lao UI"/>
                <a:cs typeface="Lao UI"/>
              </a:rPr>
              <a:t>n</a:t>
            </a:r>
            <a:r>
              <a:rPr sz="2800" b="1" spc="-15" dirty="0" smtClean="0">
                <a:latin typeface="Lao UI"/>
                <a:cs typeface="Lao UI"/>
              </a:rPr>
              <a:t>ess</a:t>
            </a:r>
            <a:endParaRPr sz="2800" dirty="0">
              <a:latin typeface="Lao UI"/>
              <a:cs typeface="Lao U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dirty="0" smtClean="0">
                <a:latin typeface="Lao UI"/>
                <a:cs typeface="Lao UI"/>
              </a:rPr>
              <a:t>Physical</a:t>
            </a:r>
            <a:r>
              <a:rPr sz="6000" spc="-5" dirty="0" smtClean="0">
                <a:latin typeface="Lao UI"/>
                <a:cs typeface="Lao UI"/>
              </a:rPr>
              <a:t> </a:t>
            </a:r>
            <a:r>
              <a:rPr sz="6000" spc="-25" dirty="0" smtClean="0">
                <a:latin typeface="Lao UI"/>
                <a:cs typeface="Lao UI"/>
              </a:rPr>
              <a:t>Activity</a:t>
            </a:r>
            <a:endParaRPr sz="6000">
              <a:latin typeface="Lao UI"/>
              <a:cs typeface="Lao UI"/>
            </a:endParaRPr>
          </a:p>
        </p:txBody>
      </p:sp>
      <p:sp>
        <p:nvSpPr>
          <p:cNvPr id="8" name="object 8"/>
          <p:cNvSpPr txBox="1">
            <a:spLocks noGrp="1"/>
          </p:cNvSpPr>
          <p:nvPr>
            <p:ph type="sldNum" sz="quarter" idx="12"/>
          </p:nvPr>
        </p:nvSpPr>
        <p:spPr>
          <a:prstGeom prst="rect">
            <a:avLst/>
          </a:prstGeom>
        </p:spPr>
        <p:txBody>
          <a:bodyPr vert="horz" wrap="square" lIns="0" tIns="0" rIns="0" bIns="0" rtlCol="0">
            <a:noAutofit/>
          </a:bodyPr>
          <a:lstStyle/>
          <a:p>
            <a:pPr marL="70485">
              <a:lnSpc>
                <a:spcPct val="100000"/>
              </a:lnSpc>
            </a:pPr>
            <a:fld id="{81D60167-4931-47E6-BA6A-407CBD079E47}" type="slidenum">
              <a:rPr sz="1200" spc="-10" dirty="0" smtClean="0">
                <a:latin typeface="Calibri"/>
                <a:cs typeface="Calibri"/>
              </a:rPr>
              <a:t>24</a:t>
            </a:fld>
            <a:endParaRPr sz="1200">
              <a:latin typeface="Calibri"/>
              <a:cs typeface="Calibri"/>
            </a:endParaRPr>
          </a:p>
        </p:txBody>
      </p:sp>
      <p:sp>
        <p:nvSpPr>
          <p:cNvPr id="6" name="object 6"/>
          <p:cNvSpPr txBox="1"/>
          <p:nvPr/>
        </p:nvSpPr>
        <p:spPr>
          <a:xfrm>
            <a:off x="78744" y="1126235"/>
            <a:ext cx="11843385" cy="4514850"/>
          </a:xfrm>
          <a:prstGeom prst="rect">
            <a:avLst/>
          </a:prstGeom>
        </p:spPr>
        <p:txBody>
          <a:bodyPr vert="horz" wrap="square" lIns="0" tIns="0" rIns="0" bIns="0" rtlCol="0">
            <a:noAutofit/>
          </a:bodyPr>
          <a:lstStyle/>
          <a:p>
            <a:pPr marL="12700">
              <a:lnSpc>
                <a:spcPct val="100000"/>
              </a:lnSpc>
            </a:pPr>
            <a:r>
              <a:rPr sz="3600" b="1" dirty="0" smtClean="0">
                <a:latin typeface="Lao UI"/>
                <a:cs typeface="Lao UI"/>
              </a:rPr>
              <a:t>The</a:t>
            </a:r>
            <a:r>
              <a:rPr sz="3600" b="1" spc="-15" dirty="0" smtClean="0">
                <a:latin typeface="Lao UI"/>
                <a:cs typeface="Lao UI"/>
              </a:rPr>
              <a:t> </a:t>
            </a:r>
            <a:r>
              <a:rPr sz="3600" b="1" spc="0" dirty="0" smtClean="0">
                <a:latin typeface="Lao UI"/>
                <a:cs typeface="Lao UI"/>
              </a:rPr>
              <a:t>Impo</a:t>
            </a:r>
            <a:r>
              <a:rPr sz="3600" b="1" spc="-20" dirty="0" smtClean="0">
                <a:latin typeface="Lao UI"/>
                <a:cs typeface="Lao UI"/>
              </a:rPr>
              <a:t>r</a:t>
            </a:r>
            <a:r>
              <a:rPr sz="3600" b="1" spc="0" dirty="0" smtClean="0">
                <a:latin typeface="Lao UI"/>
                <a:cs typeface="Lao UI"/>
              </a:rPr>
              <a:t>ta</a:t>
            </a:r>
            <a:r>
              <a:rPr sz="3600" b="1" spc="-15" dirty="0" smtClean="0">
                <a:latin typeface="Lao UI"/>
                <a:cs typeface="Lao UI"/>
              </a:rPr>
              <a:t>n</a:t>
            </a:r>
            <a:r>
              <a:rPr sz="3600" b="1" spc="0" dirty="0" smtClean="0">
                <a:latin typeface="Lao UI"/>
                <a:cs typeface="Lao UI"/>
              </a:rPr>
              <a:t>ce of</a:t>
            </a:r>
            <a:r>
              <a:rPr sz="3600" b="1" spc="-5" dirty="0" smtClean="0">
                <a:latin typeface="Lao UI"/>
                <a:cs typeface="Lao UI"/>
              </a:rPr>
              <a:t> </a:t>
            </a:r>
            <a:r>
              <a:rPr sz="3600" b="1" spc="0" dirty="0" smtClean="0">
                <a:latin typeface="Lao UI"/>
                <a:cs typeface="Lao UI"/>
              </a:rPr>
              <a:t>Physic</a:t>
            </a:r>
            <a:r>
              <a:rPr sz="3600" b="1" spc="-20" dirty="0" smtClean="0">
                <a:latin typeface="Lao UI"/>
                <a:cs typeface="Lao UI"/>
              </a:rPr>
              <a:t>a</a:t>
            </a:r>
            <a:r>
              <a:rPr sz="3600" b="1" spc="0" dirty="0" smtClean="0">
                <a:latin typeface="Lao UI"/>
                <a:cs typeface="Lao UI"/>
              </a:rPr>
              <a:t>l Activity</a:t>
            </a:r>
            <a:r>
              <a:rPr sz="3600" b="1" spc="-5" dirty="0" smtClean="0">
                <a:latin typeface="Lao UI"/>
                <a:cs typeface="Lao UI"/>
              </a:rPr>
              <a:t> </a:t>
            </a:r>
            <a:r>
              <a:rPr sz="3600" b="1" spc="0" dirty="0" smtClean="0">
                <a:latin typeface="Lao UI"/>
                <a:cs typeface="Lao UI"/>
              </a:rPr>
              <a:t>for</a:t>
            </a:r>
            <a:r>
              <a:rPr sz="3600" b="1" spc="-10" dirty="0" smtClean="0">
                <a:latin typeface="Lao UI"/>
                <a:cs typeface="Lao UI"/>
              </a:rPr>
              <a:t> </a:t>
            </a:r>
            <a:r>
              <a:rPr sz="3600" b="1" spc="-5" dirty="0" smtClean="0">
                <a:latin typeface="Lao UI"/>
                <a:cs typeface="Lao UI"/>
              </a:rPr>
              <a:t>Y</a:t>
            </a:r>
            <a:r>
              <a:rPr sz="3600" b="1" spc="0" dirty="0" smtClean="0">
                <a:latin typeface="Lao UI"/>
                <a:cs typeface="Lao UI"/>
              </a:rPr>
              <a:t>ou</a:t>
            </a:r>
            <a:r>
              <a:rPr sz="3600" b="1" spc="-20" dirty="0" smtClean="0">
                <a:latin typeface="Lao UI"/>
                <a:cs typeface="Lao UI"/>
              </a:rPr>
              <a:t>n</a:t>
            </a:r>
            <a:r>
              <a:rPr sz="3600" b="1" spc="0" dirty="0" smtClean="0">
                <a:latin typeface="Lao UI"/>
                <a:cs typeface="Lao UI"/>
              </a:rPr>
              <a:t>g </a:t>
            </a:r>
            <a:r>
              <a:rPr sz="3600" b="1" spc="-5" dirty="0" smtClean="0">
                <a:latin typeface="Lao UI"/>
                <a:cs typeface="Lao UI"/>
              </a:rPr>
              <a:t>C</a:t>
            </a:r>
            <a:r>
              <a:rPr sz="3600" b="1" spc="0" dirty="0" smtClean="0">
                <a:latin typeface="Lao UI"/>
                <a:cs typeface="Lao UI"/>
              </a:rPr>
              <a:t>hildr</a:t>
            </a:r>
            <a:r>
              <a:rPr sz="3600" b="1" spc="-15" dirty="0" smtClean="0">
                <a:latin typeface="Lao UI"/>
                <a:cs typeface="Lao UI"/>
              </a:rPr>
              <a:t>e</a:t>
            </a:r>
            <a:r>
              <a:rPr sz="3600" b="1" spc="0" dirty="0" smtClean="0">
                <a:latin typeface="Lao UI"/>
                <a:cs typeface="Lao UI"/>
              </a:rPr>
              <a:t>n</a:t>
            </a:r>
            <a:endParaRPr sz="3600">
              <a:latin typeface="Lao UI"/>
              <a:cs typeface="Lao UI"/>
            </a:endParaRPr>
          </a:p>
          <a:p>
            <a:pPr>
              <a:lnSpc>
                <a:spcPts val="750"/>
              </a:lnSpc>
              <a:spcBef>
                <a:spcPts val="28"/>
              </a:spcBef>
            </a:pPr>
            <a:endParaRPr sz="750"/>
          </a:p>
          <a:p>
            <a:pPr>
              <a:lnSpc>
                <a:spcPts val="1000"/>
              </a:lnSpc>
            </a:pPr>
            <a:endParaRPr sz="1000"/>
          </a:p>
          <a:p>
            <a:pPr>
              <a:lnSpc>
                <a:spcPts val="1000"/>
              </a:lnSpc>
            </a:pPr>
            <a:endParaRPr sz="1000"/>
          </a:p>
          <a:p>
            <a:pPr marL="692150" marR="4480560" indent="-228600">
              <a:lnSpc>
                <a:spcPct val="100000"/>
              </a:lnSpc>
              <a:buFont typeface="Arial"/>
              <a:buChar char="•"/>
              <a:tabLst>
                <a:tab pos="692150" algn="l"/>
              </a:tabLst>
            </a:pPr>
            <a:r>
              <a:rPr sz="2800" spc="-15" dirty="0" smtClean="0">
                <a:latin typeface="Lao UI"/>
                <a:cs typeface="Lao UI"/>
              </a:rPr>
              <a:t>Chi</a:t>
            </a:r>
            <a:r>
              <a:rPr sz="2800" spc="-25" dirty="0" smtClean="0">
                <a:latin typeface="Lao UI"/>
                <a:cs typeface="Lao UI"/>
              </a:rPr>
              <a:t>l</a:t>
            </a:r>
            <a:r>
              <a:rPr sz="2800" spc="-15" dirty="0" smtClean="0">
                <a:latin typeface="Lao UI"/>
                <a:cs typeface="Lao UI"/>
              </a:rPr>
              <a:t>dren</a:t>
            </a:r>
            <a:r>
              <a:rPr sz="2800" spc="25" dirty="0" smtClean="0">
                <a:latin typeface="Lao UI"/>
                <a:cs typeface="Lao UI"/>
              </a:rPr>
              <a:t> </a:t>
            </a:r>
            <a:r>
              <a:rPr sz="2800" b="1" spc="-15" dirty="0" smtClean="0">
                <a:solidFill>
                  <a:srgbClr val="00ACEE"/>
                </a:solidFill>
                <a:latin typeface="Lao UI"/>
                <a:cs typeface="Lao UI"/>
              </a:rPr>
              <a:t>learn</a:t>
            </a:r>
            <a:r>
              <a:rPr sz="2800" b="1" spc="15" dirty="0" smtClean="0">
                <a:solidFill>
                  <a:srgbClr val="00ACEE"/>
                </a:solidFill>
                <a:latin typeface="Lao UI"/>
                <a:cs typeface="Lao UI"/>
              </a:rPr>
              <a:t> </a:t>
            </a:r>
            <a:r>
              <a:rPr sz="2800" spc="-15" dirty="0" smtClean="0">
                <a:latin typeface="Lao UI"/>
                <a:cs typeface="Lao UI"/>
              </a:rPr>
              <a:t>through</a:t>
            </a:r>
            <a:r>
              <a:rPr sz="2800" spc="20" dirty="0" smtClean="0">
                <a:latin typeface="Lao UI"/>
                <a:cs typeface="Lao UI"/>
              </a:rPr>
              <a:t> </a:t>
            </a:r>
            <a:r>
              <a:rPr sz="2800" spc="-15" dirty="0" smtClean="0">
                <a:latin typeface="Lao UI"/>
                <a:cs typeface="Lao UI"/>
              </a:rPr>
              <a:t>playing</a:t>
            </a:r>
            <a:r>
              <a:rPr sz="2800" spc="-5" dirty="0" smtClean="0">
                <a:latin typeface="Lao UI"/>
                <a:cs typeface="Lao UI"/>
              </a:rPr>
              <a:t> </a:t>
            </a:r>
            <a:r>
              <a:rPr sz="2800" spc="-20" dirty="0" smtClean="0">
                <a:latin typeface="Lao UI"/>
                <a:cs typeface="Lao UI"/>
              </a:rPr>
              <a:t>and</a:t>
            </a:r>
            <a:r>
              <a:rPr sz="2800" spc="-15" dirty="0" smtClean="0">
                <a:latin typeface="Lao UI"/>
                <a:cs typeface="Lao UI"/>
              </a:rPr>
              <a:t> playing</a:t>
            </a:r>
            <a:r>
              <a:rPr sz="2800" spc="5" dirty="0" smtClean="0">
                <a:latin typeface="Lao UI"/>
                <a:cs typeface="Lao UI"/>
              </a:rPr>
              <a:t> </a:t>
            </a:r>
            <a:r>
              <a:rPr sz="2800" spc="-15" dirty="0" smtClean="0">
                <a:latin typeface="Lao UI"/>
                <a:cs typeface="Lao UI"/>
              </a:rPr>
              <a:t>impro</a:t>
            </a:r>
            <a:r>
              <a:rPr sz="2800" spc="-10" dirty="0" smtClean="0">
                <a:latin typeface="Lao UI"/>
                <a:cs typeface="Lao UI"/>
              </a:rPr>
              <a:t>v</a:t>
            </a:r>
            <a:r>
              <a:rPr sz="2800" spc="-15" dirty="0" smtClean="0">
                <a:latin typeface="Lao UI"/>
                <a:cs typeface="Lao UI"/>
              </a:rPr>
              <a:t>es</a:t>
            </a:r>
            <a:r>
              <a:rPr sz="2800" spc="-5" dirty="0" smtClean="0">
                <a:latin typeface="Lao UI"/>
                <a:cs typeface="Lao UI"/>
              </a:rPr>
              <a:t> </a:t>
            </a:r>
            <a:r>
              <a:rPr sz="2800" spc="-15" dirty="0" smtClean="0">
                <a:latin typeface="Lao UI"/>
                <a:cs typeface="Lao UI"/>
              </a:rPr>
              <a:t>the</a:t>
            </a:r>
            <a:r>
              <a:rPr sz="2800" spc="-5" dirty="0" smtClean="0">
                <a:latin typeface="Lao UI"/>
                <a:cs typeface="Lao UI"/>
              </a:rPr>
              <a:t> </a:t>
            </a:r>
            <a:r>
              <a:rPr sz="2800" spc="-15" dirty="0" smtClean="0">
                <a:latin typeface="Lao UI"/>
                <a:cs typeface="Lao UI"/>
              </a:rPr>
              <a:t>brains</a:t>
            </a:r>
            <a:r>
              <a:rPr sz="2800" spc="-5" dirty="0" smtClean="0">
                <a:latin typeface="Lao UI"/>
                <a:cs typeface="Lao UI"/>
              </a:rPr>
              <a:t> </a:t>
            </a:r>
            <a:r>
              <a:rPr sz="2800" spc="-10" dirty="0" smtClean="0">
                <a:latin typeface="Lao UI"/>
                <a:cs typeface="Lao UI"/>
              </a:rPr>
              <a:t>a</a:t>
            </a:r>
            <a:r>
              <a:rPr sz="2800" spc="-15" dirty="0" smtClean="0">
                <a:latin typeface="Lao UI"/>
                <a:cs typeface="Lao UI"/>
              </a:rPr>
              <a:t>bi</a:t>
            </a:r>
            <a:r>
              <a:rPr sz="2800" spc="-20" dirty="0" smtClean="0">
                <a:latin typeface="Lao UI"/>
                <a:cs typeface="Lao UI"/>
              </a:rPr>
              <a:t>l</a:t>
            </a:r>
            <a:r>
              <a:rPr sz="2800" spc="-10" dirty="0" smtClean="0">
                <a:latin typeface="Lao UI"/>
                <a:cs typeface="Lao UI"/>
              </a:rPr>
              <a:t>ity</a:t>
            </a:r>
            <a:r>
              <a:rPr sz="2800" spc="5" dirty="0" smtClean="0">
                <a:latin typeface="Lao UI"/>
                <a:cs typeface="Lao UI"/>
              </a:rPr>
              <a:t> </a:t>
            </a:r>
            <a:r>
              <a:rPr sz="2800" spc="-15" dirty="0" smtClean="0">
                <a:latin typeface="Lao UI"/>
                <a:cs typeface="Lao UI"/>
              </a:rPr>
              <a:t>to</a:t>
            </a:r>
            <a:r>
              <a:rPr sz="2800" spc="-5" dirty="0" smtClean="0">
                <a:latin typeface="Lao UI"/>
                <a:cs typeface="Lao UI"/>
              </a:rPr>
              <a:t> </a:t>
            </a:r>
            <a:r>
              <a:rPr sz="2800" spc="-20" dirty="0" smtClean="0">
                <a:latin typeface="Lao UI"/>
                <a:cs typeface="Lao UI"/>
              </a:rPr>
              <a:t>l</a:t>
            </a:r>
            <a:r>
              <a:rPr sz="2800" spc="-15" dirty="0" smtClean="0">
                <a:latin typeface="Lao UI"/>
                <a:cs typeface="Lao UI"/>
              </a:rPr>
              <a:t>earn</a:t>
            </a:r>
            <a:endParaRPr sz="2800">
              <a:latin typeface="Lao UI"/>
              <a:cs typeface="Lao UI"/>
            </a:endParaRPr>
          </a:p>
          <a:p>
            <a:pPr>
              <a:lnSpc>
                <a:spcPts val="1000"/>
              </a:lnSpc>
              <a:buFont typeface="Arial"/>
              <a:buChar char="•"/>
            </a:pPr>
            <a:endParaRPr sz="1000"/>
          </a:p>
          <a:p>
            <a:pPr>
              <a:lnSpc>
                <a:spcPts val="1200"/>
              </a:lnSpc>
              <a:spcBef>
                <a:spcPts val="7"/>
              </a:spcBef>
              <a:buFont typeface="Arial"/>
              <a:buChar char="•"/>
            </a:pPr>
            <a:endParaRPr sz="1200"/>
          </a:p>
          <a:p>
            <a:pPr marL="692150" indent="-228600">
              <a:lnSpc>
                <a:spcPct val="100000"/>
              </a:lnSpc>
              <a:buFont typeface="Arial"/>
              <a:buChar char="•"/>
              <a:tabLst>
                <a:tab pos="692150" algn="l"/>
              </a:tabLst>
            </a:pPr>
            <a:r>
              <a:rPr sz="2800" spc="-15" dirty="0" smtClean="0">
                <a:latin typeface="Lao UI"/>
                <a:cs typeface="Lao UI"/>
              </a:rPr>
              <a:t>Mastering</a:t>
            </a:r>
            <a:r>
              <a:rPr sz="2800" spc="5" dirty="0" smtClean="0">
                <a:latin typeface="Lao UI"/>
                <a:cs typeface="Lao UI"/>
              </a:rPr>
              <a:t> </a:t>
            </a:r>
            <a:r>
              <a:rPr sz="2800" spc="-15" dirty="0" smtClean="0">
                <a:latin typeface="Lao UI"/>
                <a:cs typeface="Lao UI"/>
              </a:rPr>
              <a:t>gross</a:t>
            </a:r>
            <a:r>
              <a:rPr sz="2800" spc="-5" dirty="0" smtClean="0">
                <a:latin typeface="Lao UI"/>
                <a:cs typeface="Lao UI"/>
              </a:rPr>
              <a:t> </a:t>
            </a:r>
            <a:r>
              <a:rPr sz="2800" spc="-20" dirty="0" smtClean="0">
                <a:latin typeface="Lao UI"/>
                <a:cs typeface="Lao UI"/>
              </a:rPr>
              <a:t>motor</a:t>
            </a:r>
            <a:r>
              <a:rPr sz="2800" spc="-10" dirty="0" smtClean="0">
                <a:latin typeface="Lao UI"/>
                <a:cs typeface="Lao UI"/>
              </a:rPr>
              <a:t> </a:t>
            </a:r>
            <a:r>
              <a:rPr sz="2800" spc="0" dirty="0" smtClean="0">
                <a:latin typeface="Lao UI"/>
                <a:cs typeface="Lao UI"/>
              </a:rPr>
              <a:t>skil</a:t>
            </a:r>
            <a:r>
              <a:rPr sz="2800" spc="-20" dirty="0" smtClean="0">
                <a:latin typeface="Lao UI"/>
                <a:cs typeface="Lao UI"/>
              </a:rPr>
              <a:t>l</a:t>
            </a:r>
            <a:r>
              <a:rPr sz="2800" spc="0" dirty="0" smtClean="0">
                <a:latin typeface="Lao UI"/>
                <a:cs typeface="Lao UI"/>
              </a:rPr>
              <a:t>s</a:t>
            </a:r>
            <a:r>
              <a:rPr sz="2800" spc="-5" dirty="0" smtClean="0">
                <a:latin typeface="Lao UI"/>
                <a:cs typeface="Lao UI"/>
              </a:rPr>
              <a:t> </a:t>
            </a:r>
            <a:r>
              <a:rPr sz="2800" spc="-15" dirty="0" smtClean="0">
                <a:latin typeface="Lao UI"/>
                <a:cs typeface="Lao UI"/>
              </a:rPr>
              <a:t>creates a</a:t>
            </a:r>
            <a:endParaRPr sz="2800">
              <a:latin typeface="Lao UI"/>
              <a:cs typeface="Lao UI"/>
            </a:endParaRPr>
          </a:p>
          <a:p>
            <a:pPr marL="0" marR="4744085" algn="ctr">
              <a:lnSpc>
                <a:spcPct val="100000"/>
              </a:lnSpc>
            </a:pPr>
            <a:r>
              <a:rPr sz="2800" spc="-15" dirty="0" smtClean="0">
                <a:latin typeface="Lao UI"/>
                <a:cs typeface="Lao UI"/>
              </a:rPr>
              <a:t>foundation to</a:t>
            </a:r>
            <a:r>
              <a:rPr sz="2800" spc="5" dirty="0" smtClean="0">
                <a:latin typeface="Lao UI"/>
                <a:cs typeface="Lao UI"/>
              </a:rPr>
              <a:t> </a:t>
            </a:r>
            <a:r>
              <a:rPr sz="2800" b="1" spc="-15" dirty="0" smtClean="0">
                <a:solidFill>
                  <a:srgbClr val="F7921D"/>
                </a:solidFill>
                <a:latin typeface="Lao UI"/>
                <a:cs typeface="Lao UI"/>
              </a:rPr>
              <a:t>enjoy</a:t>
            </a:r>
            <a:r>
              <a:rPr sz="2800" b="1" spc="15" dirty="0" smtClean="0">
                <a:solidFill>
                  <a:srgbClr val="F7921D"/>
                </a:solidFill>
                <a:latin typeface="Lao UI"/>
                <a:cs typeface="Lao UI"/>
              </a:rPr>
              <a:t> </a:t>
            </a:r>
            <a:r>
              <a:rPr sz="2800" spc="-15" dirty="0" smtClean="0">
                <a:latin typeface="Lao UI"/>
                <a:cs typeface="Lao UI"/>
              </a:rPr>
              <a:t>physic</a:t>
            </a:r>
            <a:r>
              <a:rPr sz="2800" spc="-10" dirty="0" smtClean="0">
                <a:latin typeface="Lao UI"/>
                <a:cs typeface="Lao UI"/>
              </a:rPr>
              <a:t>al</a:t>
            </a:r>
            <a:r>
              <a:rPr sz="2800" spc="-20" dirty="0" smtClean="0">
                <a:latin typeface="Lao UI"/>
                <a:cs typeface="Lao UI"/>
              </a:rPr>
              <a:t> </a:t>
            </a:r>
            <a:r>
              <a:rPr sz="2800" spc="-15" dirty="0" smtClean="0">
                <a:latin typeface="Lao UI"/>
                <a:cs typeface="Lao UI"/>
              </a:rPr>
              <a:t>a</a:t>
            </a:r>
            <a:r>
              <a:rPr sz="2800" spc="-10" dirty="0" smtClean="0">
                <a:latin typeface="Lao UI"/>
                <a:cs typeface="Lao UI"/>
              </a:rPr>
              <a:t>ctivity</a:t>
            </a:r>
            <a:endParaRPr sz="2800">
              <a:latin typeface="Lao UI"/>
              <a:cs typeface="Lao UI"/>
            </a:endParaRPr>
          </a:p>
          <a:p>
            <a:pPr>
              <a:lnSpc>
                <a:spcPts val="700"/>
              </a:lnSpc>
              <a:spcBef>
                <a:spcPts val="8"/>
              </a:spcBef>
            </a:pPr>
            <a:endParaRPr sz="700"/>
          </a:p>
          <a:p>
            <a:pPr>
              <a:lnSpc>
                <a:spcPts val="1000"/>
              </a:lnSpc>
            </a:pPr>
            <a:endParaRPr sz="1000"/>
          </a:p>
          <a:p>
            <a:pPr marL="1149350" lvl="1" indent="-228600">
              <a:lnSpc>
                <a:spcPct val="100000"/>
              </a:lnSpc>
              <a:buFont typeface="Arial"/>
              <a:buChar char="•"/>
              <a:tabLst>
                <a:tab pos="1149350" algn="l"/>
              </a:tabLst>
            </a:pPr>
            <a:r>
              <a:rPr sz="2400" spc="0" dirty="0" smtClean="0">
                <a:latin typeface="Lao UI"/>
                <a:cs typeface="Lao UI"/>
              </a:rPr>
              <a:t>Gross </a:t>
            </a:r>
            <a:r>
              <a:rPr sz="2400" spc="-15" dirty="0" smtClean="0">
                <a:latin typeface="Lao UI"/>
                <a:cs typeface="Lao UI"/>
              </a:rPr>
              <a:t>motor</a:t>
            </a:r>
            <a:r>
              <a:rPr sz="2400" spc="10" dirty="0" smtClean="0">
                <a:latin typeface="Lao UI"/>
                <a:cs typeface="Lao UI"/>
              </a:rPr>
              <a:t> </a:t>
            </a:r>
            <a:r>
              <a:rPr sz="2400" spc="0" dirty="0" smtClean="0">
                <a:latin typeface="Lao UI"/>
                <a:cs typeface="Lao UI"/>
              </a:rPr>
              <a:t>sk</a:t>
            </a:r>
            <a:r>
              <a:rPr sz="2400" spc="-10" dirty="0" smtClean="0">
                <a:latin typeface="Lao UI"/>
                <a:cs typeface="Lao UI"/>
              </a:rPr>
              <a:t>i</a:t>
            </a:r>
            <a:r>
              <a:rPr sz="2400" spc="0" dirty="0" smtClean="0">
                <a:latin typeface="Lao UI"/>
                <a:cs typeface="Lao UI"/>
              </a:rPr>
              <a:t>l</a:t>
            </a:r>
            <a:r>
              <a:rPr sz="2400" spc="-15" dirty="0" smtClean="0">
                <a:latin typeface="Lao UI"/>
                <a:cs typeface="Lao UI"/>
              </a:rPr>
              <a:t>l</a:t>
            </a:r>
            <a:r>
              <a:rPr sz="2400" spc="0" dirty="0" smtClean="0">
                <a:latin typeface="Lao UI"/>
                <a:cs typeface="Lao UI"/>
              </a:rPr>
              <a:t>s</a:t>
            </a:r>
            <a:r>
              <a:rPr sz="2400" spc="25" dirty="0" smtClean="0">
                <a:latin typeface="Lao UI"/>
                <a:cs typeface="Lao UI"/>
              </a:rPr>
              <a:t> </a:t>
            </a:r>
            <a:r>
              <a:rPr sz="2400" spc="-15" dirty="0" smtClean="0">
                <a:latin typeface="Lao UI"/>
                <a:cs typeface="Lao UI"/>
              </a:rPr>
              <a:t>a</a:t>
            </a:r>
            <a:r>
              <a:rPr sz="2400" spc="-5" dirty="0" smtClean="0">
                <a:latin typeface="Lao UI"/>
                <a:cs typeface="Lao UI"/>
              </a:rPr>
              <a:t>r</a:t>
            </a:r>
            <a:r>
              <a:rPr sz="2400" spc="-15" dirty="0" smtClean="0">
                <a:latin typeface="Lao UI"/>
                <a:cs typeface="Lao UI"/>
              </a:rPr>
              <a:t>e big</a:t>
            </a:r>
            <a:r>
              <a:rPr sz="2400" spc="5" dirty="0" smtClean="0">
                <a:latin typeface="Lao UI"/>
                <a:cs typeface="Lao UI"/>
              </a:rPr>
              <a:t> </a:t>
            </a:r>
            <a:r>
              <a:rPr sz="2400" spc="-15" dirty="0" smtClean="0">
                <a:latin typeface="Lao UI"/>
                <a:cs typeface="Lao UI"/>
              </a:rPr>
              <a:t>body</a:t>
            </a:r>
            <a:r>
              <a:rPr sz="2400" spc="5" dirty="0" smtClean="0">
                <a:latin typeface="Lao UI"/>
                <a:cs typeface="Lao UI"/>
              </a:rPr>
              <a:t> </a:t>
            </a:r>
            <a:r>
              <a:rPr sz="2400" spc="0" dirty="0" smtClean="0">
                <a:latin typeface="Lao UI"/>
                <a:cs typeface="Lao UI"/>
              </a:rPr>
              <a:t>movements</a:t>
            </a:r>
            <a:endParaRPr sz="2400">
              <a:latin typeface="Lao UI"/>
              <a:cs typeface="Lao UI"/>
            </a:endParaRPr>
          </a:p>
          <a:p>
            <a:pPr lvl="1">
              <a:lnSpc>
                <a:spcPts val="1000"/>
              </a:lnSpc>
              <a:buFont typeface="Arial"/>
              <a:buChar char="•"/>
            </a:pPr>
            <a:endParaRPr sz="1000"/>
          </a:p>
          <a:p>
            <a:pPr lvl="1">
              <a:lnSpc>
                <a:spcPts val="1200"/>
              </a:lnSpc>
              <a:spcBef>
                <a:spcPts val="41"/>
              </a:spcBef>
              <a:buFont typeface="Arial"/>
              <a:buChar char="•"/>
            </a:pPr>
            <a:endParaRPr sz="1200"/>
          </a:p>
          <a:p>
            <a:pPr marL="692150" marR="4476115" indent="-228600">
              <a:lnSpc>
                <a:spcPts val="3020"/>
              </a:lnSpc>
              <a:buFont typeface="Arial"/>
              <a:buChar char="•"/>
              <a:tabLst>
                <a:tab pos="692150" algn="l"/>
              </a:tabLst>
            </a:pPr>
            <a:r>
              <a:rPr sz="2800" spc="-15" dirty="0" smtClean="0">
                <a:latin typeface="Lao UI"/>
                <a:cs typeface="Lao UI"/>
              </a:rPr>
              <a:t>Physically a</a:t>
            </a:r>
            <a:r>
              <a:rPr sz="2800" spc="-10" dirty="0" smtClean="0">
                <a:latin typeface="Lao UI"/>
                <a:cs typeface="Lao UI"/>
              </a:rPr>
              <a:t>c</a:t>
            </a:r>
            <a:r>
              <a:rPr sz="2800" spc="-15" dirty="0" smtClean="0">
                <a:latin typeface="Lao UI"/>
                <a:cs typeface="Lao UI"/>
              </a:rPr>
              <a:t>tive</a:t>
            </a:r>
            <a:r>
              <a:rPr sz="2800" spc="-25" dirty="0" smtClean="0">
                <a:latin typeface="Lao UI"/>
                <a:cs typeface="Lao UI"/>
              </a:rPr>
              <a:t> </a:t>
            </a:r>
            <a:r>
              <a:rPr sz="2800" spc="-15" dirty="0" smtClean="0">
                <a:latin typeface="Lao UI"/>
                <a:cs typeface="Lao UI"/>
              </a:rPr>
              <a:t>children</a:t>
            </a:r>
            <a:r>
              <a:rPr sz="2800" spc="5" dirty="0" smtClean="0">
                <a:latin typeface="Lao UI"/>
                <a:cs typeface="Lao UI"/>
              </a:rPr>
              <a:t> </a:t>
            </a:r>
            <a:r>
              <a:rPr sz="2800" spc="-15" dirty="0" smtClean="0">
                <a:latin typeface="Lao UI"/>
                <a:cs typeface="Lao UI"/>
              </a:rPr>
              <a:t>are </a:t>
            </a:r>
            <a:r>
              <a:rPr sz="2800" spc="-20" dirty="0" smtClean="0">
                <a:latin typeface="Lao UI"/>
                <a:cs typeface="Lao UI"/>
              </a:rPr>
              <a:t>more</a:t>
            </a:r>
            <a:r>
              <a:rPr sz="2800" spc="-5" dirty="0" smtClean="0">
                <a:latin typeface="Lao UI"/>
                <a:cs typeface="Lao UI"/>
              </a:rPr>
              <a:t> </a:t>
            </a:r>
            <a:r>
              <a:rPr sz="2800" spc="-20" dirty="0" smtClean="0">
                <a:latin typeface="Lao UI"/>
                <a:cs typeface="Lao UI"/>
              </a:rPr>
              <a:t>l</a:t>
            </a:r>
            <a:r>
              <a:rPr sz="2800" spc="-15" dirty="0" smtClean="0">
                <a:latin typeface="Lao UI"/>
                <a:cs typeface="Lao UI"/>
              </a:rPr>
              <a:t>ikely</a:t>
            </a:r>
            <a:r>
              <a:rPr sz="2800" spc="-5" dirty="0" smtClean="0">
                <a:latin typeface="Lao UI"/>
                <a:cs typeface="Lao UI"/>
              </a:rPr>
              <a:t> </a:t>
            </a:r>
            <a:r>
              <a:rPr sz="2800" spc="-15" dirty="0" smtClean="0">
                <a:latin typeface="Lao UI"/>
                <a:cs typeface="Lao UI"/>
              </a:rPr>
              <a:t>to be</a:t>
            </a:r>
            <a:r>
              <a:rPr sz="2800" spc="-5" dirty="0" smtClean="0">
                <a:latin typeface="Lao UI"/>
                <a:cs typeface="Lao UI"/>
              </a:rPr>
              <a:t> </a:t>
            </a:r>
            <a:r>
              <a:rPr sz="2800" spc="-20" dirty="0" smtClean="0">
                <a:latin typeface="Lao UI"/>
                <a:cs typeface="Lao UI"/>
              </a:rPr>
              <a:t>phy</a:t>
            </a:r>
            <a:r>
              <a:rPr sz="2800" spc="-10" dirty="0" smtClean="0">
                <a:latin typeface="Lao UI"/>
                <a:cs typeface="Lao UI"/>
              </a:rPr>
              <a:t>s</a:t>
            </a:r>
            <a:r>
              <a:rPr sz="2800" spc="-15" dirty="0" smtClean="0">
                <a:latin typeface="Lao UI"/>
                <a:cs typeface="Lao UI"/>
              </a:rPr>
              <a:t>ically</a:t>
            </a:r>
            <a:r>
              <a:rPr sz="2800" spc="-10" dirty="0" smtClean="0">
                <a:latin typeface="Lao UI"/>
                <a:cs typeface="Lao UI"/>
              </a:rPr>
              <a:t> </a:t>
            </a:r>
            <a:r>
              <a:rPr sz="2800" b="1" spc="-15" dirty="0" smtClean="0">
                <a:solidFill>
                  <a:srgbClr val="A9499B"/>
                </a:solidFill>
                <a:latin typeface="Lao UI"/>
                <a:cs typeface="Lao UI"/>
              </a:rPr>
              <a:t>active</a:t>
            </a:r>
            <a:r>
              <a:rPr sz="2800" b="1" spc="20" dirty="0" smtClean="0">
                <a:solidFill>
                  <a:srgbClr val="A9499B"/>
                </a:solidFill>
                <a:latin typeface="Lao UI"/>
                <a:cs typeface="Lao UI"/>
              </a:rPr>
              <a:t> </a:t>
            </a:r>
            <a:r>
              <a:rPr sz="2800" b="1" spc="-20" dirty="0" smtClean="0">
                <a:solidFill>
                  <a:srgbClr val="A9499B"/>
                </a:solidFill>
                <a:latin typeface="Lao UI"/>
                <a:cs typeface="Lao UI"/>
              </a:rPr>
              <a:t>adul</a:t>
            </a:r>
            <a:r>
              <a:rPr sz="2800" b="1" spc="-15" dirty="0" smtClean="0">
                <a:solidFill>
                  <a:srgbClr val="A9499B"/>
                </a:solidFill>
                <a:latin typeface="Lao UI"/>
                <a:cs typeface="Lao UI"/>
              </a:rPr>
              <a:t>ts</a:t>
            </a:r>
            <a:endParaRPr sz="2800">
              <a:latin typeface="Lao UI"/>
              <a:cs typeface="Lao UI"/>
            </a:endParaRPr>
          </a:p>
        </p:txBody>
      </p:sp>
      <p:sp>
        <p:nvSpPr>
          <p:cNvPr id="7" name="object 7"/>
          <p:cNvSpPr/>
          <p:nvPr/>
        </p:nvSpPr>
        <p:spPr>
          <a:xfrm>
            <a:off x="7770877" y="2825495"/>
            <a:ext cx="4088891" cy="2378964"/>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dirty="0" smtClean="0">
                <a:latin typeface="Lao UI"/>
                <a:cs typeface="Lao UI"/>
              </a:rPr>
              <a:t>Physical</a:t>
            </a:r>
            <a:r>
              <a:rPr sz="6000" spc="-5" dirty="0" smtClean="0">
                <a:latin typeface="Lao UI"/>
                <a:cs typeface="Lao UI"/>
              </a:rPr>
              <a:t> </a:t>
            </a:r>
            <a:r>
              <a:rPr sz="6000" spc="-25" dirty="0" smtClean="0">
                <a:latin typeface="Lao UI"/>
                <a:cs typeface="Lao UI"/>
              </a:rPr>
              <a:t>Activity</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70485">
              <a:lnSpc>
                <a:spcPct val="100000"/>
              </a:lnSpc>
            </a:pPr>
            <a:fld id="{81D60167-4931-47E6-BA6A-407CBD079E47}" type="slidenum">
              <a:rPr sz="1200" spc="-10" dirty="0" smtClean="0">
                <a:latin typeface="Calibri"/>
                <a:cs typeface="Calibri"/>
              </a:rPr>
              <a:t>25</a:t>
            </a:fld>
            <a:endParaRPr sz="1200">
              <a:latin typeface="Calibri"/>
              <a:cs typeface="Calibri"/>
            </a:endParaRPr>
          </a:p>
        </p:txBody>
      </p:sp>
      <p:sp>
        <p:nvSpPr>
          <p:cNvPr id="6" name="object 6"/>
          <p:cNvSpPr txBox="1"/>
          <p:nvPr/>
        </p:nvSpPr>
        <p:spPr>
          <a:xfrm>
            <a:off x="184203" y="1057915"/>
            <a:ext cx="11579860" cy="3693795"/>
          </a:xfrm>
          <a:prstGeom prst="rect">
            <a:avLst/>
          </a:prstGeom>
        </p:spPr>
        <p:txBody>
          <a:bodyPr vert="horz" wrap="square" lIns="0" tIns="0" rIns="0" bIns="0" rtlCol="0">
            <a:noAutofit/>
          </a:bodyPr>
          <a:lstStyle/>
          <a:p>
            <a:pPr marL="12700">
              <a:lnSpc>
                <a:spcPct val="100000"/>
              </a:lnSpc>
            </a:pPr>
            <a:r>
              <a:rPr sz="3600" b="1" spc="0" dirty="0" smtClean="0">
                <a:latin typeface="Lao UI"/>
                <a:cs typeface="Lao UI"/>
              </a:rPr>
              <a:t>Physic</a:t>
            </a:r>
            <a:r>
              <a:rPr sz="3600" b="1" spc="-20" dirty="0" smtClean="0">
                <a:latin typeface="Lao UI"/>
                <a:cs typeface="Lao UI"/>
              </a:rPr>
              <a:t>a</a:t>
            </a:r>
            <a:r>
              <a:rPr sz="3600" b="1" spc="0" dirty="0" smtClean="0">
                <a:latin typeface="Lao UI"/>
                <a:cs typeface="Lao UI"/>
              </a:rPr>
              <a:t>l Activity:</a:t>
            </a:r>
            <a:r>
              <a:rPr sz="3600" b="1" spc="-10" dirty="0" smtClean="0">
                <a:latin typeface="Lao UI"/>
                <a:cs typeface="Lao UI"/>
              </a:rPr>
              <a:t> </a:t>
            </a:r>
            <a:r>
              <a:rPr sz="3600" b="1" spc="0" dirty="0" smtClean="0">
                <a:latin typeface="Lao UI"/>
                <a:cs typeface="Lao UI"/>
              </a:rPr>
              <a:t>How</a:t>
            </a:r>
            <a:r>
              <a:rPr sz="3600" b="1" spc="-5" dirty="0" smtClean="0">
                <a:latin typeface="Lao UI"/>
                <a:cs typeface="Lao UI"/>
              </a:rPr>
              <a:t> </a:t>
            </a:r>
            <a:r>
              <a:rPr sz="3600" b="1" spc="0" dirty="0" smtClean="0">
                <a:latin typeface="Lao UI"/>
                <a:cs typeface="Lao UI"/>
              </a:rPr>
              <a:t>Much</a:t>
            </a:r>
            <a:r>
              <a:rPr sz="3600" b="1" spc="-15" dirty="0" smtClean="0">
                <a:latin typeface="Lao UI"/>
                <a:cs typeface="Lao UI"/>
              </a:rPr>
              <a:t> </a:t>
            </a:r>
            <a:r>
              <a:rPr sz="3600" b="1" spc="0" dirty="0" smtClean="0">
                <a:latin typeface="Lao UI"/>
                <a:cs typeface="Lao UI"/>
              </a:rPr>
              <a:t>a</a:t>
            </a:r>
            <a:r>
              <a:rPr sz="3600" b="1" spc="-15" dirty="0" smtClean="0">
                <a:latin typeface="Lao UI"/>
                <a:cs typeface="Lao UI"/>
              </a:rPr>
              <a:t>n</a:t>
            </a:r>
            <a:r>
              <a:rPr sz="3600" b="1" spc="0" dirty="0" smtClean="0">
                <a:latin typeface="Lao UI"/>
                <a:cs typeface="Lao UI"/>
              </a:rPr>
              <a:t>d </a:t>
            </a:r>
            <a:r>
              <a:rPr sz="3600" b="1" spc="-20" dirty="0" smtClean="0">
                <a:latin typeface="Lao UI"/>
                <a:cs typeface="Lao UI"/>
              </a:rPr>
              <a:t>W</a:t>
            </a:r>
            <a:r>
              <a:rPr sz="3600" b="1" spc="0" dirty="0" smtClean="0">
                <a:latin typeface="Lao UI"/>
                <a:cs typeface="Lao UI"/>
              </a:rPr>
              <a:t>hen?</a:t>
            </a:r>
            <a:endParaRPr sz="3600" dirty="0">
              <a:latin typeface="Lao UI"/>
              <a:cs typeface="Lao UI"/>
            </a:endParaRPr>
          </a:p>
          <a:p>
            <a:pPr>
              <a:lnSpc>
                <a:spcPts val="800"/>
              </a:lnSpc>
              <a:spcBef>
                <a:spcPts val="45"/>
              </a:spcBef>
            </a:pPr>
            <a:endParaRPr sz="800" dirty="0"/>
          </a:p>
          <a:p>
            <a:pPr>
              <a:lnSpc>
                <a:spcPts val="1000"/>
              </a:lnSpc>
            </a:pPr>
            <a:endParaRPr sz="1000" dirty="0"/>
          </a:p>
          <a:p>
            <a:pPr>
              <a:lnSpc>
                <a:spcPts val="1000"/>
              </a:lnSpc>
            </a:pPr>
            <a:endParaRPr sz="1000" dirty="0"/>
          </a:p>
          <a:p>
            <a:pPr marL="973455" indent="-228600">
              <a:lnSpc>
                <a:spcPct val="100000"/>
              </a:lnSpc>
              <a:buFont typeface="Arial"/>
              <a:buChar char="•"/>
              <a:tabLst>
                <a:tab pos="973455" algn="l"/>
              </a:tabLst>
            </a:pPr>
            <a:r>
              <a:rPr lang="en-US" sz="2400" spc="-15" dirty="0" smtClean="0">
                <a:latin typeface="Lao UI"/>
                <a:cs typeface="Lao UI"/>
              </a:rPr>
              <a:t>Structured vs. unstructured</a:t>
            </a:r>
          </a:p>
          <a:p>
            <a:pPr marL="973455" indent="-228600">
              <a:lnSpc>
                <a:spcPct val="100000"/>
              </a:lnSpc>
              <a:buFont typeface="Arial"/>
              <a:buChar char="•"/>
              <a:tabLst>
                <a:tab pos="973455" algn="l"/>
              </a:tabLst>
            </a:pPr>
            <a:endParaRPr lang="en-US" sz="2400" spc="-15" dirty="0" smtClean="0">
              <a:latin typeface="Lao UI"/>
              <a:cs typeface="Lao UI"/>
            </a:endParaRPr>
          </a:p>
          <a:p>
            <a:pPr marL="973455" indent="-228600">
              <a:lnSpc>
                <a:spcPct val="100000"/>
              </a:lnSpc>
              <a:buFont typeface="Arial"/>
              <a:buChar char="•"/>
              <a:tabLst>
                <a:tab pos="973455" algn="l"/>
              </a:tabLst>
            </a:pPr>
            <a:r>
              <a:rPr lang="en-US" sz="2400" spc="-15" dirty="0" smtClean="0">
                <a:latin typeface="Lao UI"/>
                <a:cs typeface="Lao UI"/>
              </a:rPr>
              <a:t>Moderate to vigorous activity</a:t>
            </a:r>
          </a:p>
          <a:p>
            <a:pPr marL="973455" indent="-228600">
              <a:lnSpc>
                <a:spcPct val="100000"/>
              </a:lnSpc>
              <a:buFont typeface="Arial"/>
              <a:buChar char="•"/>
              <a:tabLst>
                <a:tab pos="973455" algn="l"/>
              </a:tabLst>
            </a:pPr>
            <a:endParaRPr lang="en-US" sz="2400" spc="-15" dirty="0" smtClean="0">
              <a:latin typeface="Lao UI"/>
              <a:cs typeface="Lao UI"/>
            </a:endParaRPr>
          </a:p>
          <a:p>
            <a:pPr marL="973455" indent="-228600">
              <a:lnSpc>
                <a:spcPct val="100000"/>
              </a:lnSpc>
              <a:buFont typeface="Arial"/>
              <a:buChar char="•"/>
              <a:tabLst>
                <a:tab pos="973455" algn="l"/>
              </a:tabLst>
            </a:pPr>
            <a:r>
              <a:rPr lang="en-US" sz="2400" spc="-15" dirty="0" smtClean="0">
                <a:latin typeface="Lao UI"/>
                <a:cs typeface="Lao UI"/>
              </a:rPr>
              <a:t>How much time / intervals</a:t>
            </a:r>
          </a:p>
          <a:p>
            <a:pPr marL="973455" indent="-228600">
              <a:lnSpc>
                <a:spcPct val="100000"/>
              </a:lnSpc>
              <a:buFont typeface="Arial"/>
              <a:buChar char="•"/>
              <a:tabLst>
                <a:tab pos="973455" algn="l"/>
              </a:tabLst>
            </a:pPr>
            <a:endParaRPr lang="en-US" sz="2400" spc="-15" dirty="0" smtClean="0">
              <a:latin typeface="Lao UI"/>
              <a:cs typeface="Lao UI"/>
            </a:endParaRPr>
          </a:p>
          <a:p>
            <a:pPr marL="973455" indent="-228600">
              <a:lnSpc>
                <a:spcPct val="100000"/>
              </a:lnSpc>
              <a:buFont typeface="Arial"/>
              <a:buChar char="•"/>
              <a:tabLst>
                <a:tab pos="973455" algn="l"/>
              </a:tabLst>
            </a:pPr>
            <a:r>
              <a:rPr lang="en-US" sz="2400" spc="-15" dirty="0" smtClean="0">
                <a:latin typeface="Lao UI"/>
                <a:cs typeface="Lao UI"/>
              </a:rPr>
              <a:t>Indoor vs. outdoor</a:t>
            </a:r>
          </a:p>
          <a:p>
            <a:pPr marL="973455" indent="-228600">
              <a:lnSpc>
                <a:spcPct val="100000"/>
              </a:lnSpc>
              <a:buFont typeface="Arial"/>
              <a:buChar char="•"/>
              <a:tabLst>
                <a:tab pos="973455" algn="l"/>
              </a:tabLst>
            </a:pPr>
            <a:endParaRPr lang="en-US" sz="2400" spc="-15" dirty="0">
              <a:latin typeface="Lao UI"/>
              <a:cs typeface="Lao UI"/>
            </a:endParaRPr>
          </a:p>
          <a:p>
            <a:pPr marL="973455" indent="-228600">
              <a:lnSpc>
                <a:spcPct val="100000"/>
              </a:lnSpc>
              <a:buFont typeface="Arial"/>
              <a:buChar char="•"/>
              <a:tabLst>
                <a:tab pos="973455" algn="l"/>
              </a:tabLst>
            </a:pPr>
            <a:r>
              <a:rPr lang="en-US" sz="2400" spc="-15" dirty="0" smtClean="0">
                <a:latin typeface="Lao UI"/>
                <a:cs typeface="Lao UI"/>
              </a:rPr>
              <a:t>Examples and resources</a:t>
            </a:r>
          </a:p>
          <a:p>
            <a:pPr marL="973455" indent="-228600">
              <a:lnSpc>
                <a:spcPct val="100000"/>
              </a:lnSpc>
              <a:buFont typeface="Arial"/>
              <a:buChar char="•"/>
              <a:tabLst>
                <a:tab pos="973455" algn="l"/>
              </a:tabLst>
            </a:pPr>
            <a:endParaRPr lang="en-US" sz="2400" spc="-15" dirty="0" smtClean="0">
              <a:latin typeface="Lao UI"/>
              <a:cs typeface="Lao UI"/>
            </a:endParaRPr>
          </a:p>
          <a:p>
            <a:pPr marL="973455" indent="-228600">
              <a:lnSpc>
                <a:spcPct val="100000"/>
              </a:lnSpc>
              <a:buFont typeface="Arial"/>
              <a:buChar char="•"/>
              <a:tabLst>
                <a:tab pos="973455" algn="l"/>
              </a:tabLst>
            </a:pPr>
            <a:r>
              <a:rPr lang="en-US" sz="2400" spc="-15" dirty="0" smtClean="0">
                <a:latin typeface="Lao UI"/>
                <a:cs typeface="Lao UI"/>
              </a:rPr>
              <a:t>Science, Math, Language, Social skills</a:t>
            </a:r>
            <a:endParaRPr sz="2400" dirty="0">
              <a:latin typeface="Lao UI"/>
              <a:cs typeface="Lao UI"/>
            </a:endParaRPr>
          </a:p>
          <a:p>
            <a:pPr>
              <a:lnSpc>
                <a:spcPts val="800"/>
              </a:lnSpc>
              <a:spcBef>
                <a:spcPts val="7"/>
              </a:spcBef>
              <a:buFont typeface="Arial"/>
              <a:buChar char="•"/>
            </a:pPr>
            <a:endParaRPr sz="2400" dirty="0"/>
          </a:p>
          <a:p>
            <a:pPr>
              <a:lnSpc>
                <a:spcPts val="1000"/>
              </a:lnSpc>
              <a:buFont typeface="Arial"/>
              <a:buChar char="•"/>
            </a:pPr>
            <a:endParaRPr sz="2400" dirty="0"/>
          </a:p>
          <a:p>
            <a:pPr>
              <a:lnSpc>
                <a:spcPts val="1000"/>
              </a:lnSpc>
              <a:buFont typeface="Arial"/>
              <a:buChar char="•"/>
            </a:pPr>
            <a:endParaRPr sz="2400" dirty="0"/>
          </a:p>
        </p:txBody>
      </p:sp>
      <p:sp>
        <p:nvSpPr>
          <p:cNvPr id="8" name="object 7"/>
          <p:cNvSpPr/>
          <p:nvPr/>
        </p:nvSpPr>
        <p:spPr>
          <a:xfrm>
            <a:off x="6858000" y="2033887"/>
            <a:ext cx="3310128" cy="4085844"/>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dirty="0" smtClean="0">
                <a:latin typeface="Lao UI"/>
                <a:cs typeface="Lao UI"/>
              </a:rPr>
              <a:t>Physical</a:t>
            </a:r>
            <a:r>
              <a:rPr sz="6000" spc="-5" dirty="0" smtClean="0">
                <a:latin typeface="Lao UI"/>
                <a:cs typeface="Lao UI"/>
              </a:rPr>
              <a:t> </a:t>
            </a:r>
            <a:r>
              <a:rPr sz="6000" spc="-25" dirty="0" smtClean="0">
                <a:latin typeface="Lao UI"/>
                <a:cs typeface="Lao UI"/>
              </a:rPr>
              <a:t>Activity</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70485">
              <a:lnSpc>
                <a:spcPct val="100000"/>
              </a:lnSpc>
            </a:pPr>
            <a:fld id="{81D60167-4931-47E6-BA6A-407CBD079E47}" type="slidenum">
              <a:rPr sz="1200" spc="-10" dirty="0" smtClean="0">
                <a:latin typeface="Calibri"/>
                <a:cs typeface="Calibri"/>
              </a:rPr>
              <a:t>26</a:t>
            </a:fld>
            <a:endParaRPr sz="1200">
              <a:latin typeface="Calibri"/>
              <a:cs typeface="Calibri"/>
            </a:endParaRPr>
          </a:p>
        </p:txBody>
      </p:sp>
      <p:sp>
        <p:nvSpPr>
          <p:cNvPr id="6" name="object 6"/>
          <p:cNvSpPr txBox="1"/>
          <p:nvPr/>
        </p:nvSpPr>
        <p:spPr>
          <a:xfrm>
            <a:off x="168301" y="1257490"/>
            <a:ext cx="11855398" cy="3693795"/>
          </a:xfrm>
          <a:prstGeom prst="rect">
            <a:avLst/>
          </a:prstGeom>
        </p:spPr>
        <p:txBody>
          <a:bodyPr vert="horz" wrap="square" lIns="0" tIns="0" rIns="0" bIns="0" rtlCol="0">
            <a:noAutofit/>
          </a:bodyPr>
          <a:lstStyle/>
          <a:p>
            <a:pPr lvl="1"/>
            <a:r>
              <a:rPr lang="en-US" sz="4000" dirty="0">
                <a:latin typeface="Calibri" panose="020F0502020204030204" pitchFamily="34" charset="0"/>
              </a:rPr>
              <a:t>How much time per day should children do “structured” or teacher-led, physical </a:t>
            </a:r>
            <a:r>
              <a:rPr lang="en-US" sz="4000" dirty="0" smtClean="0">
                <a:latin typeface="Calibri" panose="020F0502020204030204" pitchFamily="34" charset="0"/>
              </a:rPr>
              <a:t>activity?</a:t>
            </a:r>
            <a:endParaRPr lang="en-US" sz="4000" dirty="0">
              <a:latin typeface="Calibri" panose="020F0502020204030204" pitchFamily="34" charset="0"/>
            </a:endParaRPr>
          </a:p>
          <a:p>
            <a:pPr lvl="2"/>
            <a:endParaRPr lang="en-US" sz="4000" dirty="0" smtClean="0">
              <a:latin typeface="Calibri" panose="020F0502020204030204" pitchFamily="34" charset="0"/>
            </a:endParaRPr>
          </a:p>
          <a:p>
            <a:pPr lvl="2"/>
            <a:r>
              <a:rPr lang="en-US" sz="4000" dirty="0" smtClean="0">
                <a:latin typeface="Calibri" panose="020F0502020204030204" pitchFamily="34" charset="0"/>
              </a:rPr>
              <a:t>A. At </a:t>
            </a:r>
            <a:r>
              <a:rPr lang="en-US" sz="4000" dirty="0">
                <a:latin typeface="Calibri" panose="020F0502020204030204" pitchFamily="34" charset="0"/>
              </a:rPr>
              <a:t>least 15 minutes</a:t>
            </a:r>
          </a:p>
          <a:p>
            <a:pPr lvl="2"/>
            <a:r>
              <a:rPr lang="en-US" sz="4000" dirty="0" smtClean="0">
                <a:latin typeface="Calibri" panose="020F0502020204030204" pitchFamily="34" charset="0"/>
              </a:rPr>
              <a:t>B. At </a:t>
            </a:r>
            <a:r>
              <a:rPr lang="en-US" sz="4000" dirty="0">
                <a:latin typeface="Calibri" panose="020F0502020204030204" pitchFamily="34" charset="0"/>
              </a:rPr>
              <a:t>least 30 minutes</a:t>
            </a:r>
          </a:p>
          <a:p>
            <a:pPr lvl="2"/>
            <a:r>
              <a:rPr lang="en-US" sz="4000" dirty="0" smtClean="0">
                <a:latin typeface="Calibri" panose="020F0502020204030204" pitchFamily="34" charset="0"/>
              </a:rPr>
              <a:t>C. At </a:t>
            </a:r>
            <a:r>
              <a:rPr lang="en-US" sz="4000" dirty="0">
                <a:latin typeface="Calibri" panose="020F0502020204030204" pitchFamily="34" charset="0"/>
              </a:rPr>
              <a:t>least 60 minutes</a:t>
            </a:r>
          </a:p>
          <a:p>
            <a:pPr lvl="2"/>
            <a:r>
              <a:rPr lang="en-US" sz="4000" dirty="0" smtClean="0">
                <a:latin typeface="Calibri" panose="020F0502020204030204" pitchFamily="34" charset="0"/>
              </a:rPr>
              <a:t>D. At </a:t>
            </a:r>
            <a:r>
              <a:rPr lang="en-US" sz="4000" dirty="0">
                <a:latin typeface="Calibri" panose="020F0502020204030204" pitchFamily="34" charset="0"/>
              </a:rPr>
              <a:t>least 120 minutes (2 hours)</a:t>
            </a:r>
          </a:p>
          <a:p>
            <a:pPr>
              <a:lnSpc>
                <a:spcPts val="800"/>
              </a:lnSpc>
              <a:spcBef>
                <a:spcPts val="7"/>
              </a:spcBef>
              <a:buFont typeface="Arial"/>
              <a:buChar char="•"/>
            </a:pPr>
            <a:endParaRPr sz="2400" dirty="0"/>
          </a:p>
          <a:p>
            <a:pPr>
              <a:lnSpc>
                <a:spcPts val="1000"/>
              </a:lnSpc>
              <a:buFont typeface="Arial"/>
              <a:buChar char="•"/>
            </a:pPr>
            <a:endParaRPr sz="2400" dirty="0"/>
          </a:p>
          <a:p>
            <a:pPr>
              <a:lnSpc>
                <a:spcPts val="1000"/>
              </a:lnSpc>
              <a:buFont typeface="Arial"/>
              <a:buChar char="•"/>
            </a:pPr>
            <a:endParaRPr sz="2400" dirty="0"/>
          </a:p>
        </p:txBody>
      </p:sp>
      <p:sp>
        <p:nvSpPr>
          <p:cNvPr id="8" name="object 7"/>
          <p:cNvSpPr/>
          <p:nvPr/>
        </p:nvSpPr>
        <p:spPr>
          <a:xfrm>
            <a:off x="8305800" y="3104388"/>
            <a:ext cx="2246376" cy="3048000"/>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658207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58596"/>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12700">
              <a:lnSpc>
                <a:spcPts val="7130"/>
              </a:lnSpc>
            </a:pPr>
            <a:r>
              <a:rPr sz="6000" dirty="0" smtClean="0">
                <a:latin typeface="Lao UI"/>
                <a:cs typeface="Lao UI"/>
              </a:rPr>
              <a:t>Physical</a:t>
            </a:r>
            <a:r>
              <a:rPr sz="6000" spc="-5" dirty="0" smtClean="0">
                <a:latin typeface="Lao UI"/>
                <a:cs typeface="Lao UI"/>
              </a:rPr>
              <a:t> </a:t>
            </a:r>
            <a:r>
              <a:rPr sz="6000" spc="-25" dirty="0" smtClean="0">
                <a:latin typeface="Lao UI"/>
                <a:cs typeface="Lao UI"/>
              </a:rPr>
              <a:t>Activity</a:t>
            </a:r>
            <a:endParaRPr sz="600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70485">
              <a:lnSpc>
                <a:spcPct val="100000"/>
              </a:lnSpc>
            </a:pPr>
            <a:fld id="{81D60167-4931-47E6-BA6A-407CBD079E47}" type="slidenum">
              <a:rPr sz="1200" spc="-10" dirty="0" smtClean="0">
                <a:latin typeface="Calibri"/>
                <a:cs typeface="Calibri"/>
              </a:rPr>
              <a:t>27</a:t>
            </a:fld>
            <a:endParaRPr sz="1200">
              <a:latin typeface="Calibri"/>
              <a:cs typeface="Calibri"/>
            </a:endParaRPr>
          </a:p>
        </p:txBody>
      </p:sp>
      <p:sp>
        <p:nvSpPr>
          <p:cNvPr id="6" name="object 6"/>
          <p:cNvSpPr txBox="1"/>
          <p:nvPr/>
        </p:nvSpPr>
        <p:spPr>
          <a:xfrm>
            <a:off x="168301" y="1257490"/>
            <a:ext cx="11855398" cy="3693795"/>
          </a:xfrm>
          <a:prstGeom prst="rect">
            <a:avLst/>
          </a:prstGeom>
        </p:spPr>
        <p:txBody>
          <a:bodyPr vert="horz" wrap="square" lIns="0" tIns="0" rIns="0" bIns="0" rtlCol="0">
            <a:noAutofit/>
          </a:bodyPr>
          <a:lstStyle/>
          <a:p>
            <a:pPr lvl="1"/>
            <a:r>
              <a:rPr lang="en-US" sz="4000" dirty="0">
                <a:latin typeface="Calibri" panose="020F0502020204030204" pitchFamily="34" charset="0"/>
              </a:rPr>
              <a:t>How much time per day should children do “structured” or teacher-led, physical </a:t>
            </a:r>
            <a:r>
              <a:rPr lang="en-US" sz="4000" dirty="0" smtClean="0">
                <a:latin typeface="Calibri" panose="020F0502020204030204" pitchFamily="34" charset="0"/>
              </a:rPr>
              <a:t>activity?</a:t>
            </a:r>
            <a:endParaRPr lang="en-US" sz="4000" dirty="0">
              <a:latin typeface="Calibri" panose="020F0502020204030204" pitchFamily="34" charset="0"/>
            </a:endParaRPr>
          </a:p>
          <a:p>
            <a:pPr lvl="2"/>
            <a:endParaRPr lang="en-US" sz="4000" dirty="0" smtClean="0">
              <a:latin typeface="Calibri" panose="020F0502020204030204" pitchFamily="34" charset="0"/>
            </a:endParaRPr>
          </a:p>
          <a:p>
            <a:pPr lvl="2"/>
            <a:r>
              <a:rPr lang="en-US" sz="4000" dirty="0" smtClean="0">
                <a:latin typeface="Calibri" panose="020F0502020204030204" pitchFamily="34" charset="0"/>
              </a:rPr>
              <a:t>A. At </a:t>
            </a:r>
            <a:r>
              <a:rPr lang="en-US" sz="4000" dirty="0">
                <a:latin typeface="Calibri" panose="020F0502020204030204" pitchFamily="34" charset="0"/>
              </a:rPr>
              <a:t>least 15 minutes</a:t>
            </a:r>
          </a:p>
          <a:p>
            <a:pPr lvl="2"/>
            <a:r>
              <a:rPr lang="en-US" sz="4000" dirty="0" smtClean="0">
                <a:latin typeface="Calibri" panose="020F0502020204030204" pitchFamily="34" charset="0"/>
              </a:rPr>
              <a:t>B. At </a:t>
            </a:r>
            <a:r>
              <a:rPr lang="en-US" sz="4000" dirty="0">
                <a:latin typeface="Calibri" panose="020F0502020204030204" pitchFamily="34" charset="0"/>
              </a:rPr>
              <a:t>least 30 minutes</a:t>
            </a:r>
          </a:p>
          <a:p>
            <a:pPr lvl="2"/>
            <a:r>
              <a:rPr lang="en-US" sz="4000" b="1" dirty="0" smtClean="0">
                <a:solidFill>
                  <a:srgbClr val="9C32A4"/>
                </a:solidFill>
                <a:latin typeface="Calibri" panose="020F0502020204030204" pitchFamily="34" charset="0"/>
              </a:rPr>
              <a:t>C. At </a:t>
            </a:r>
            <a:r>
              <a:rPr lang="en-US" sz="4000" b="1" dirty="0">
                <a:solidFill>
                  <a:srgbClr val="9C32A4"/>
                </a:solidFill>
                <a:latin typeface="Calibri" panose="020F0502020204030204" pitchFamily="34" charset="0"/>
              </a:rPr>
              <a:t>least 60 minutes</a:t>
            </a:r>
          </a:p>
          <a:p>
            <a:pPr lvl="2"/>
            <a:r>
              <a:rPr lang="en-US" sz="4000" dirty="0" smtClean="0">
                <a:latin typeface="Calibri" panose="020F0502020204030204" pitchFamily="34" charset="0"/>
              </a:rPr>
              <a:t>D. At </a:t>
            </a:r>
            <a:r>
              <a:rPr lang="en-US" sz="4000" dirty="0">
                <a:latin typeface="Calibri" panose="020F0502020204030204" pitchFamily="34" charset="0"/>
              </a:rPr>
              <a:t>least 120 minutes (2 hours)</a:t>
            </a:r>
          </a:p>
          <a:p>
            <a:pPr>
              <a:lnSpc>
                <a:spcPts val="800"/>
              </a:lnSpc>
              <a:spcBef>
                <a:spcPts val="7"/>
              </a:spcBef>
              <a:buFont typeface="Arial"/>
              <a:buChar char="•"/>
            </a:pPr>
            <a:endParaRPr sz="2400" dirty="0"/>
          </a:p>
          <a:p>
            <a:pPr>
              <a:lnSpc>
                <a:spcPts val="1000"/>
              </a:lnSpc>
              <a:buFont typeface="Arial"/>
              <a:buChar char="•"/>
            </a:pPr>
            <a:endParaRPr sz="2400" dirty="0"/>
          </a:p>
          <a:p>
            <a:pPr>
              <a:lnSpc>
                <a:spcPts val="1000"/>
              </a:lnSpc>
              <a:buFont typeface="Arial"/>
              <a:buChar char="•"/>
            </a:pPr>
            <a:endParaRPr sz="2400" dirty="0"/>
          </a:p>
        </p:txBody>
      </p:sp>
      <p:sp>
        <p:nvSpPr>
          <p:cNvPr id="8" name="object 7"/>
          <p:cNvSpPr/>
          <p:nvPr/>
        </p:nvSpPr>
        <p:spPr>
          <a:xfrm>
            <a:off x="8305800" y="3104388"/>
            <a:ext cx="2246376" cy="3048000"/>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94860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196392" y="902715"/>
            <a:ext cx="9133840" cy="1186180"/>
          </a:xfrm>
          <a:prstGeom prst="rect">
            <a:avLst/>
          </a:prstGeom>
        </p:spPr>
        <p:txBody>
          <a:bodyPr vert="horz" wrap="square" lIns="0" tIns="0" rIns="0" bIns="0" rtlCol="0">
            <a:noAutofit/>
          </a:bodyPr>
          <a:lstStyle/>
          <a:p>
            <a:pPr marL="12700">
              <a:lnSpc>
                <a:spcPct val="100000"/>
              </a:lnSpc>
            </a:pPr>
            <a:r>
              <a:rPr sz="4400" b="1" dirty="0" smtClean="0">
                <a:latin typeface="Lao UI"/>
                <a:cs typeface="Lao UI"/>
              </a:rPr>
              <a:t>What</a:t>
            </a:r>
            <a:r>
              <a:rPr sz="4400" b="1" spc="-25" dirty="0" smtClean="0">
                <a:latin typeface="Lao UI"/>
                <a:cs typeface="Lao UI"/>
              </a:rPr>
              <a:t> </a:t>
            </a:r>
            <a:r>
              <a:rPr sz="4400" b="1" spc="0" dirty="0" smtClean="0">
                <a:latin typeface="Lao UI"/>
                <a:cs typeface="Lao UI"/>
              </a:rPr>
              <a:t>Is Screen</a:t>
            </a:r>
            <a:r>
              <a:rPr sz="4400" b="1" spc="-40" dirty="0" smtClean="0">
                <a:latin typeface="Lao UI"/>
                <a:cs typeface="Lao UI"/>
              </a:rPr>
              <a:t> </a:t>
            </a:r>
            <a:r>
              <a:rPr sz="4400" b="1" spc="0" dirty="0" smtClean="0">
                <a:latin typeface="Lao UI"/>
                <a:cs typeface="Lao UI"/>
              </a:rPr>
              <a:t>Time?</a:t>
            </a:r>
            <a:endParaRPr sz="4400">
              <a:latin typeface="Lao UI"/>
              <a:cs typeface="Lao UI"/>
            </a:endParaRPr>
          </a:p>
          <a:p>
            <a:pPr>
              <a:lnSpc>
                <a:spcPts val="700"/>
              </a:lnSpc>
              <a:spcBef>
                <a:spcPts val="29"/>
              </a:spcBef>
            </a:pPr>
            <a:endParaRPr sz="700"/>
          </a:p>
          <a:p>
            <a:pPr marL="2527300">
              <a:lnSpc>
                <a:spcPts val="3329"/>
              </a:lnSpc>
            </a:pPr>
            <a:r>
              <a:rPr sz="2800" spc="-15" dirty="0" smtClean="0">
                <a:latin typeface="Lao UI"/>
                <a:cs typeface="Lao UI"/>
              </a:rPr>
              <a:t>Time</a:t>
            </a:r>
            <a:r>
              <a:rPr sz="2800" spc="-5" dirty="0" smtClean="0">
                <a:latin typeface="Lao UI"/>
                <a:cs typeface="Lao UI"/>
              </a:rPr>
              <a:t> </a:t>
            </a:r>
            <a:r>
              <a:rPr sz="2800" spc="-15" dirty="0" smtClean="0">
                <a:latin typeface="Lao UI"/>
                <a:cs typeface="Lao UI"/>
              </a:rPr>
              <a:t>spent</a:t>
            </a:r>
            <a:r>
              <a:rPr sz="2800" spc="5" dirty="0" smtClean="0">
                <a:latin typeface="Lao UI"/>
                <a:cs typeface="Lao UI"/>
              </a:rPr>
              <a:t> </a:t>
            </a:r>
            <a:r>
              <a:rPr sz="2800" spc="-25" dirty="0" smtClean="0">
                <a:latin typeface="Lao UI"/>
                <a:cs typeface="Lao UI"/>
              </a:rPr>
              <a:t>wi</a:t>
            </a:r>
            <a:r>
              <a:rPr sz="2800" spc="-15" dirty="0" smtClean="0">
                <a:latin typeface="Lao UI"/>
                <a:cs typeface="Lao UI"/>
              </a:rPr>
              <a:t>th</a:t>
            </a:r>
            <a:r>
              <a:rPr sz="2800" spc="15" dirty="0" smtClean="0">
                <a:latin typeface="Lao UI"/>
                <a:cs typeface="Lao UI"/>
              </a:rPr>
              <a:t> </a:t>
            </a:r>
            <a:r>
              <a:rPr sz="2800" b="1" spc="-20" dirty="0" smtClean="0">
                <a:latin typeface="Lao UI"/>
                <a:cs typeface="Lao UI"/>
              </a:rPr>
              <a:t>any</a:t>
            </a:r>
            <a:r>
              <a:rPr sz="2800" b="1" spc="10" dirty="0" smtClean="0">
                <a:latin typeface="Lao UI"/>
                <a:cs typeface="Lao UI"/>
              </a:rPr>
              <a:t> </a:t>
            </a:r>
            <a:r>
              <a:rPr sz="2800" spc="-15" dirty="0" smtClean="0">
                <a:latin typeface="Lao UI"/>
                <a:cs typeface="Lao UI"/>
              </a:rPr>
              <a:t>type o</a:t>
            </a:r>
            <a:r>
              <a:rPr sz="2800" spc="-10" dirty="0" smtClean="0">
                <a:latin typeface="Lao UI"/>
                <a:cs typeface="Lao UI"/>
              </a:rPr>
              <a:t>f </a:t>
            </a:r>
            <a:r>
              <a:rPr sz="2800" spc="-15" dirty="0" smtClean="0">
                <a:latin typeface="Lao UI"/>
                <a:cs typeface="Lao UI"/>
              </a:rPr>
              <a:t>scre</a:t>
            </a:r>
            <a:r>
              <a:rPr sz="2800" spc="-10" dirty="0" smtClean="0">
                <a:latin typeface="Lao UI"/>
                <a:cs typeface="Lao UI"/>
              </a:rPr>
              <a:t>e</a:t>
            </a:r>
            <a:r>
              <a:rPr sz="2800" spc="-20" dirty="0" smtClean="0">
                <a:latin typeface="Lao UI"/>
                <a:cs typeface="Lao UI"/>
              </a:rPr>
              <a:t>n</a:t>
            </a:r>
            <a:r>
              <a:rPr sz="2800" spc="-10" dirty="0" smtClean="0">
                <a:latin typeface="Lao UI"/>
                <a:cs typeface="Lao UI"/>
              </a:rPr>
              <a:t> </a:t>
            </a:r>
            <a:r>
              <a:rPr sz="2800" spc="-15" dirty="0" smtClean="0">
                <a:latin typeface="Lao UI"/>
                <a:cs typeface="Lao UI"/>
              </a:rPr>
              <a:t>device</a:t>
            </a:r>
            <a:endParaRPr sz="2800">
              <a:latin typeface="Lao UI"/>
              <a:cs typeface="Lao UI"/>
            </a:endParaRPr>
          </a:p>
        </p:txBody>
      </p:sp>
      <p:sp>
        <p:nvSpPr>
          <p:cNvPr id="6" name="object 6"/>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0" rIns="0" bIns="0" rtlCol="0">
            <a:noAutofit/>
          </a:bodyPr>
          <a:lstStyle/>
          <a:p>
            <a:pPr marL="12700">
              <a:lnSpc>
                <a:spcPts val="7134"/>
              </a:lnSpc>
            </a:pPr>
            <a:r>
              <a:rPr sz="6000" dirty="0" smtClean="0">
                <a:latin typeface="Lao UI"/>
                <a:cs typeface="Lao UI"/>
              </a:rPr>
              <a:t>Screen Time</a:t>
            </a:r>
            <a:endParaRPr sz="6000">
              <a:latin typeface="Lao UI"/>
              <a:cs typeface="Lao UI"/>
            </a:endParaRPr>
          </a:p>
        </p:txBody>
      </p:sp>
      <p:sp>
        <p:nvSpPr>
          <p:cNvPr id="8" name="object 8"/>
          <p:cNvSpPr/>
          <p:nvPr/>
        </p:nvSpPr>
        <p:spPr>
          <a:xfrm>
            <a:off x="9849611" y="2575560"/>
            <a:ext cx="1979676" cy="2642616"/>
          </a:xfrm>
          <a:prstGeom prst="rect">
            <a:avLst/>
          </a:prstGeom>
          <a:blipFill>
            <a:blip r:embed="rId5" cstate="print"/>
            <a:stretch>
              <a:fillRect/>
            </a:stretch>
          </a:blipFill>
        </p:spPr>
        <p:txBody>
          <a:bodyPr wrap="square" lIns="0" tIns="0" rIns="0" bIns="0" rtlCol="0">
            <a:noAutofit/>
          </a:bodyPr>
          <a:lstStyle/>
          <a:p>
            <a:endParaRPr/>
          </a:p>
        </p:txBody>
      </p:sp>
      <p:sp>
        <p:nvSpPr>
          <p:cNvPr id="9" name="object 9"/>
          <p:cNvSpPr/>
          <p:nvPr/>
        </p:nvSpPr>
        <p:spPr>
          <a:xfrm>
            <a:off x="7040880" y="2731007"/>
            <a:ext cx="2944368" cy="2305812"/>
          </a:xfrm>
          <a:prstGeom prst="rect">
            <a:avLst/>
          </a:prstGeom>
          <a:blipFill>
            <a:blip r:embed="rId6" cstate="print"/>
            <a:stretch>
              <a:fillRect/>
            </a:stretch>
          </a:blipFill>
        </p:spPr>
        <p:txBody>
          <a:bodyPr wrap="square" lIns="0" tIns="0" rIns="0" bIns="0" rtlCol="0">
            <a:noAutofit/>
          </a:bodyPr>
          <a:lstStyle/>
          <a:p>
            <a:endParaRPr/>
          </a:p>
        </p:txBody>
      </p:sp>
      <p:sp>
        <p:nvSpPr>
          <p:cNvPr id="10" name="object 10"/>
          <p:cNvSpPr/>
          <p:nvPr/>
        </p:nvSpPr>
        <p:spPr>
          <a:xfrm>
            <a:off x="3413763" y="2665476"/>
            <a:ext cx="3419855" cy="2564892"/>
          </a:xfrm>
          <a:prstGeom prst="rect">
            <a:avLst/>
          </a:prstGeom>
          <a:blipFill>
            <a:blip r:embed="rId7" cstate="print"/>
            <a:stretch>
              <a:fillRect/>
            </a:stretch>
          </a:blipFill>
        </p:spPr>
        <p:txBody>
          <a:bodyPr wrap="square" lIns="0" tIns="0" rIns="0" bIns="0" rtlCol="0">
            <a:noAutofit/>
          </a:bodyPr>
          <a:lstStyle/>
          <a:p>
            <a:endParaRPr/>
          </a:p>
        </p:txBody>
      </p:sp>
      <p:sp>
        <p:nvSpPr>
          <p:cNvPr id="11" name="object 11"/>
          <p:cNvSpPr/>
          <p:nvPr/>
        </p:nvSpPr>
        <p:spPr>
          <a:xfrm>
            <a:off x="288036" y="2589276"/>
            <a:ext cx="2916936" cy="2641092"/>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txBox="1"/>
          <p:nvPr/>
        </p:nvSpPr>
        <p:spPr>
          <a:xfrm>
            <a:off x="4378577" y="5229358"/>
            <a:ext cx="1492251" cy="405765"/>
          </a:xfrm>
          <a:prstGeom prst="rect">
            <a:avLst/>
          </a:prstGeom>
        </p:spPr>
        <p:txBody>
          <a:bodyPr vert="horz" wrap="square" lIns="0" tIns="0" rIns="0" bIns="0" rtlCol="0">
            <a:noAutofit/>
          </a:bodyPr>
          <a:lstStyle/>
          <a:p>
            <a:pPr marL="12700">
              <a:lnSpc>
                <a:spcPct val="100000"/>
              </a:lnSpc>
            </a:pPr>
            <a:r>
              <a:rPr sz="2600" dirty="0" smtClean="0">
                <a:latin typeface="Lao UI"/>
                <a:cs typeface="Lao UI"/>
              </a:rPr>
              <a:t>C</a:t>
            </a:r>
            <a:r>
              <a:rPr sz="2600" spc="-10" dirty="0" smtClean="0">
                <a:latin typeface="Lao UI"/>
                <a:cs typeface="Lao UI"/>
              </a:rPr>
              <a:t>o</a:t>
            </a:r>
            <a:r>
              <a:rPr sz="2600" spc="0" dirty="0" smtClean="0">
                <a:latin typeface="Lao UI"/>
                <a:cs typeface="Lao UI"/>
              </a:rPr>
              <a:t>mpu</a:t>
            </a:r>
            <a:r>
              <a:rPr sz="2600" spc="5" dirty="0" smtClean="0">
                <a:latin typeface="Lao UI"/>
                <a:cs typeface="Lao UI"/>
              </a:rPr>
              <a:t>t</a:t>
            </a:r>
            <a:r>
              <a:rPr sz="2600" spc="0" dirty="0" smtClean="0">
                <a:latin typeface="Lao UI"/>
                <a:cs typeface="Lao UI"/>
              </a:rPr>
              <a:t>er</a:t>
            </a:r>
            <a:endParaRPr sz="2600">
              <a:latin typeface="Lao UI"/>
              <a:cs typeface="Lao UI"/>
            </a:endParaRPr>
          </a:p>
        </p:txBody>
      </p:sp>
      <p:sp>
        <p:nvSpPr>
          <p:cNvPr id="13" name="object 13"/>
          <p:cNvSpPr txBox="1"/>
          <p:nvPr/>
        </p:nvSpPr>
        <p:spPr>
          <a:xfrm>
            <a:off x="1013261" y="5229358"/>
            <a:ext cx="1466215" cy="405765"/>
          </a:xfrm>
          <a:prstGeom prst="rect">
            <a:avLst/>
          </a:prstGeom>
        </p:spPr>
        <p:txBody>
          <a:bodyPr vert="horz" wrap="square" lIns="0" tIns="0" rIns="0" bIns="0" rtlCol="0">
            <a:noAutofit/>
          </a:bodyPr>
          <a:lstStyle/>
          <a:p>
            <a:pPr marL="12700">
              <a:lnSpc>
                <a:spcPct val="100000"/>
              </a:lnSpc>
            </a:pPr>
            <a:r>
              <a:rPr sz="2600" dirty="0" smtClean="0">
                <a:latin typeface="Lao UI"/>
                <a:cs typeface="Lao UI"/>
              </a:rPr>
              <a:t>Television</a:t>
            </a:r>
            <a:endParaRPr sz="2600">
              <a:latin typeface="Lao UI"/>
              <a:cs typeface="Lao UI"/>
            </a:endParaRPr>
          </a:p>
        </p:txBody>
      </p:sp>
      <p:sp>
        <p:nvSpPr>
          <p:cNvPr id="14" name="object 14"/>
          <p:cNvSpPr txBox="1"/>
          <p:nvPr/>
        </p:nvSpPr>
        <p:spPr>
          <a:xfrm>
            <a:off x="8047102" y="5031491"/>
            <a:ext cx="993140" cy="435609"/>
          </a:xfrm>
          <a:prstGeom prst="rect">
            <a:avLst/>
          </a:prstGeom>
        </p:spPr>
        <p:txBody>
          <a:bodyPr vert="horz" wrap="square" lIns="0" tIns="0" rIns="0" bIns="0" rtlCol="0">
            <a:noAutofit/>
          </a:bodyPr>
          <a:lstStyle/>
          <a:p>
            <a:pPr marL="12700">
              <a:lnSpc>
                <a:spcPct val="100000"/>
              </a:lnSpc>
            </a:pPr>
            <a:r>
              <a:rPr sz="2800" spc="-15" dirty="0" smtClean="0">
                <a:latin typeface="Lao UI"/>
                <a:cs typeface="Lao UI"/>
              </a:rPr>
              <a:t>Tablet</a:t>
            </a:r>
            <a:endParaRPr sz="2800">
              <a:latin typeface="Lao UI"/>
              <a:cs typeface="Lao UI"/>
            </a:endParaRPr>
          </a:p>
        </p:txBody>
      </p:sp>
      <p:sp>
        <p:nvSpPr>
          <p:cNvPr id="15" name="object 15"/>
          <p:cNvSpPr txBox="1"/>
          <p:nvPr/>
        </p:nvSpPr>
        <p:spPr>
          <a:xfrm>
            <a:off x="10330691" y="5092452"/>
            <a:ext cx="1020444" cy="435609"/>
          </a:xfrm>
          <a:prstGeom prst="rect">
            <a:avLst/>
          </a:prstGeom>
        </p:spPr>
        <p:txBody>
          <a:bodyPr vert="horz" wrap="square" lIns="0" tIns="0" rIns="0" bIns="0" rtlCol="0">
            <a:noAutofit/>
          </a:bodyPr>
          <a:lstStyle/>
          <a:p>
            <a:pPr marL="12700">
              <a:lnSpc>
                <a:spcPct val="100000"/>
              </a:lnSpc>
            </a:pPr>
            <a:r>
              <a:rPr sz="2800" spc="-20" dirty="0" smtClean="0">
                <a:latin typeface="Lao UI"/>
                <a:cs typeface="Lao UI"/>
              </a:rPr>
              <a:t>Phone</a:t>
            </a:r>
            <a:endParaRPr sz="2800">
              <a:latin typeface="Lao UI"/>
              <a:cs typeface="Lao U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5887211" y="1652016"/>
            <a:ext cx="5315712" cy="2357628"/>
          </a:xfrm>
          <a:custGeom>
            <a:avLst/>
            <a:gdLst/>
            <a:ahLst/>
            <a:cxnLst/>
            <a:rect l="l" t="t" r="r" b="b"/>
            <a:pathLst>
              <a:path w="5315711" h="2357628">
                <a:moveTo>
                  <a:pt x="4922773" y="0"/>
                </a:moveTo>
                <a:lnTo>
                  <a:pt x="392938" y="0"/>
                </a:lnTo>
                <a:lnTo>
                  <a:pt x="360707" y="1302"/>
                </a:lnTo>
                <a:lnTo>
                  <a:pt x="298500" y="11418"/>
                </a:lnTo>
                <a:lnTo>
                  <a:pt x="239976" y="30874"/>
                </a:lnTo>
                <a:lnTo>
                  <a:pt x="185942" y="58864"/>
                </a:lnTo>
                <a:lnTo>
                  <a:pt x="137206" y="94577"/>
                </a:lnTo>
                <a:lnTo>
                  <a:pt x="94577" y="137206"/>
                </a:lnTo>
                <a:lnTo>
                  <a:pt x="58864" y="185942"/>
                </a:lnTo>
                <a:lnTo>
                  <a:pt x="30874" y="239976"/>
                </a:lnTo>
                <a:lnTo>
                  <a:pt x="11418" y="298500"/>
                </a:lnTo>
                <a:lnTo>
                  <a:pt x="1302" y="360707"/>
                </a:lnTo>
                <a:lnTo>
                  <a:pt x="0" y="392938"/>
                </a:lnTo>
                <a:lnTo>
                  <a:pt x="0" y="1964690"/>
                </a:lnTo>
                <a:lnTo>
                  <a:pt x="5142" y="2028433"/>
                </a:lnTo>
                <a:lnTo>
                  <a:pt x="20029" y="2088900"/>
                </a:lnTo>
                <a:lnTo>
                  <a:pt x="43853" y="2145280"/>
                </a:lnTo>
                <a:lnTo>
                  <a:pt x="75805" y="2196766"/>
                </a:lnTo>
                <a:lnTo>
                  <a:pt x="115077" y="2242550"/>
                </a:lnTo>
                <a:lnTo>
                  <a:pt x="160861" y="2281822"/>
                </a:lnTo>
                <a:lnTo>
                  <a:pt x="212347" y="2313774"/>
                </a:lnTo>
                <a:lnTo>
                  <a:pt x="268727" y="2337598"/>
                </a:lnTo>
                <a:lnTo>
                  <a:pt x="329194" y="2352485"/>
                </a:lnTo>
                <a:lnTo>
                  <a:pt x="392938" y="2357628"/>
                </a:lnTo>
                <a:lnTo>
                  <a:pt x="4922773" y="2357628"/>
                </a:lnTo>
                <a:lnTo>
                  <a:pt x="4986517" y="2352485"/>
                </a:lnTo>
                <a:lnTo>
                  <a:pt x="5046984" y="2337598"/>
                </a:lnTo>
                <a:lnTo>
                  <a:pt x="5103364" y="2313774"/>
                </a:lnTo>
                <a:lnTo>
                  <a:pt x="5154850" y="2281822"/>
                </a:lnTo>
                <a:lnTo>
                  <a:pt x="5200634" y="2242550"/>
                </a:lnTo>
                <a:lnTo>
                  <a:pt x="5239906" y="2196766"/>
                </a:lnTo>
                <a:lnTo>
                  <a:pt x="5271858" y="2145280"/>
                </a:lnTo>
                <a:lnTo>
                  <a:pt x="5295682" y="2088900"/>
                </a:lnTo>
                <a:lnTo>
                  <a:pt x="5310569" y="2028433"/>
                </a:lnTo>
                <a:lnTo>
                  <a:pt x="5315712" y="1964690"/>
                </a:lnTo>
                <a:lnTo>
                  <a:pt x="5315712" y="392938"/>
                </a:lnTo>
                <a:lnTo>
                  <a:pt x="5310569" y="329194"/>
                </a:lnTo>
                <a:lnTo>
                  <a:pt x="5295682" y="268727"/>
                </a:lnTo>
                <a:lnTo>
                  <a:pt x="5271858" y="212347"/>
                </a:lnTo>
                <a:lnTo>
                  <a:pt x="5239906" y="160861"/>
                </a:lnTo>
                <a:lnTo>
                  <a:pt x="5200634" y="115077"/>
                </a:lnTo>
                <a:lnTo>
                  <a:pt x="5154850" y="75805"/>
                </a:lnTo>
                <a:lnTo>
                  <a:pt x="5103364" y="43853"/>
                </a:lnTo>
                <a:lnTo>
                  <a:pt x="5046984" y="20029"/>
                </a:lnTo>
                <a:lnTo>
                  <a:pt x="4986517" y="5142"/>
                </a:lnTo>
                <a:lnTo>
                  <a:pt x="4922773" y="0"/>
                </a:lnTo>
                <a:close/>
              </a:path>
            </a:pathLst>
          </a:custGeom>
          <a:solidFill>
            <a:srgbClr val="EFF6D5"/>
          </a:solidFill>
        </p:spPr>
        <p:txBody>
          <a:bodyPr wrap="square" lIns="0" tIns="0" rIns="0" bIns="0" rtlCol="0">
            <a:noAutofit/>
          </a:bodyPr>
          <a:lstStyle/>
          <a:p>
            <a:endParaRPr/>
          </a:p>
        </p:txBody>
      </p:sp>
      <p:sp>
        <p:nvSpPr>
          <p:cNvPr id="6" name="object 6"/>
          <p:cNvSpPr/>
          <p:nvPr/>
        </p:nvSpPr>
        <p:spPr>
          <a:xfrm>
            <a:off x="5887211" y="1652016"/>
            <a:ext cx="5315712" cy="2357628"/>
          </a:xfrm>
          <a:custGeom>
            <a:avLst/>
            <a:gdLst/>
            <a:ahLst/>
            <a:cxnLst/>
            <a:rect l="l" t="t" r="r" b="b"/>
            <a:pathLst>
              <a:path w="5315711" h="2357628">
                <a:moveTo>
                  <a:pt x="0" y="392938"/>
                </a:moveTo>
                <a:lnTo>
                  <a:pt x="5142" y="329194"/>
                </a:lnTo>
                <a:lnTo>
                  <a:pt x="20029" y="268727"/>
                </a:lnTo>
                <a:lnTo>
                  <a:pt x="43853" y="212347"/>
                </a:lnTo>
                <a:lnTo>
                  <a:pt x="75805" y="160861"/>
                </a:lnTo>
                <a:lnTo>
                  <a:pt x="115077" y="115077"/>
                </a:lnTo>
                <a:lnTo>
                  <a:pt x="160861" y="75805"/>
                </a:lnTo>
                <a:lnTo>
                  <a:pt x="212347" y="43853"/>
                </a:lnTo>
                <a:lnTo>
                  <a:pt x="268727" y="20029"/>
                </a:lnTo>
                <a:lnTo>
                  <a:pt x="329194" y="5142"/>
                </a:lnTo>
                <a:lnTo>
                  <a:pt x="392938" y="0"/>
                </a:lnTo>
                <a:lnTo>
                  <a:pt x="4922773" y="0"/>
                </a:lnTo>
                <a:lnTo>
                  <a:pt x="4986517" y="5142"/>
                </a:lnTo>
                <a:lnTo>
                  <a:pt x="5046984" y="20029"/>
                </a:lnTo>
                <a:lnTo>
                  <a:pt x="5103364" y="43853"/>
                </a:lnTo>
                <a:lnTo>
                  <a:pt x="5154850" y="75805"/>
                </a:lnTo>
                <a:lnTo>
                  <a:pt x="5200634" y="115077"/>
                </a:lnTo>
                <a:lnTo>
                  <a:pt x="5239906" y="160861"/>
                </a:lnTo>
                <a:lnTo>
                  <a:pt x="5271858" y="212347"/>
                </a:lnTo>
                <a:lnTo>
                  <a:pt x="5295682" y="268727"/>
                </a:lnTo>
                <a:lnTo>
                  <a:pt x="5310569" y="329194"/>
                </a:lnTo>
                <a:lnTo>
                  <a:pt x="5315712" y="392938"/>
                </a:lnTo>
                <a:lnTo>
                  <a:pt x="5315712" y="1964690"/>
                </a:lnTo>
                <a:lnTo>
                  <a:pt x="5310569" y="2028433"/>
                </a:lnTo>
                <a:lnTo>
                  <a:pt x="5295682" y="2088900"/>
                </a:lnTo>
                <a:lnTo>
                  <a:pt x="5271858" y="2145280"/>
                </a:lnTo>
                <a:lnTo>
                  <a:pt x="5239906" y="2196766"/>
                </a:lnTo>
                <a:lnTo>
                  <a:pt x="5200634" y="2242550"/>
                </a:lnTo>
                <a:lnTo>
                  <a:pt x="5154850" y="2281822"/>
                </a:lnTo>
                <a:lnTo>
                  <a:pt x="5103364" y="2313774"/>
                </a:lnTo>
                <a:lnTo>
                  <a:pt x="5046984" y="2337598"/>
                </a:lnTo>
                <a:lnTo>
                  <a:pt x="4986517" y="2352485"/>
                </a:lnTo>
                <a:lnTo>
                  <a:pt x="4922773" y="2357628"/>
                </a:lnTo>
                <a:lnTo>
                  <a:pt x="392938" y="2357628"/>
                </a:lnTo>
                <a:lnTo>
                  <a:pt x="329194" y="2352485"/>
                </a:lnTo>
                <a:lnTo>
                  <a:pt x="268727" y="2337598"/>
                </a:lnTo>
                <a:lnTo>
                  <a:pt x="212347" y="2313774"/>
                </a:lnTo>
                <a:lnTo>
                  <a:pt x="160861" y="2281822"/>
                </a:lnTo>
                <a:lnTo>
                  <a:pt x="115077" y="2242550"/>
                </a:lnTo>
                <a:lnTo>
                  <a:pt x="75805" y="2196766"/>
                </a:lnTo>
                <a:lnTo>
                  <a:pt x="43853" y="2145280"/>
                </a:lnTo>
                <a:lnTo>
                  <a:pt x="20029" y="2088900"/>
                </a:lnTo>
                <a:lnTo>
                  <a:pt x="5142" y="2028433"/>
                </a:lnTo>
                <a:lnTo>
                  <a:pt x="0" y="1964690"/>
                </a:lnTo>
                <a:lnTo>
                  <a:pt x="0" y="392938"/>
                </a:lnTo>
                <a:close/>
              </a:path>
            </a:pathLst>
          </a:custGeom>
          <a:ln w="12192">
            <a:solidFill>
              <a:srgbClr val="FCE9D2"/>
            </a:solidFill>
          </a:ln>
        </p:spPr>
        <p:txBody>
          <a:bodyPr wrap="square" lIns="0" tIns="0" rIns="0" bIns="0" rtlCol="0">
            <a:noAutofit/>
          </a:bodyPr>
          <a:lstStyle/>
          <a:p>
            <a:endParaRPr/>
          </a:p>
        </p:txBody>
      </p:sp>
      <p:sp>
        <p:nvSpPr>
          <p:cNvPr id="7" name="object 7"/>
          <p:cNvSpPr/>
          <p:nvPr/>
        </p:nvSpPr>
        <p:spPr>
          <a:xfrm>
            <a:off x="326139" y="1652016"/>
            <a:ext cx="5317236" cy="2357628"/>
          </a:xfrm>
          <a:custGeom>
            <a:avLst/>
            <a:gdLst/>
            <a:ahLst/>
            <a:cxnLst/>
            <a:rect l="l" t="t" r="r" b="b"/>
            <a:pathLst>
              <a:path w="5317236" h="2357628">
                <a:moveTo>
                  <a:pt x="4924298" y="0"/>
                </a:moveTo>
                <a:lnTo>
                  <a:pt x="392950" y="0"/>
                </a:lnTo>
                <a:lnTo>
                  <a:pt x="360723" y="1302"/>
                </a:lnTo>
                <a:lnTo>
                  <a:pt x="298521" y="11418"/>
                </a:lnTo>
                <a:lnTo>
                  <a:pt x="239997" y="30874"/>
                </a:lnTo>
                <a:lnTo>
                  <a:pt x="185962" y="58864"/>
                </a:lnTo>
                <a:lnTo>
                  <a:pt x="137223" y="94577"/>
                </a:lnTo>
                <a:lnTo>
                  <a:pt x="94591" y="137206"/>
                </a:lnTo>
                <a:lnTo>
                  <a:pt x="58873" y="185942"/>
                </a:lnTo>
                <a:lnTo>
                  <a:pt x="30880" y="239976"/>
                </a:lnTo>
                <a:lnTo>
                  <a:pt x="11420" y="298500"/>
                </a:lnTo>
                <a:lnTo>
                  <a:pt x="1302" y="360707"/>
                </a:lnTo>
                <a:lnTo>
                  <a:pt x="0" y="392938"/>
                </a:lnTo>
                <a:lnTo>
                  <a:pt x="0" y="1964690"/>
                </a:lnTo>
                <a:lnTo>
                  <a:pt x="5143" y="2028433"/>
                </a:lnTo>
                <a:lnTo>
                  <a:pt x="20033" y="2088900"/>
                </a:lnTo>
                <a:lnTo>
                  <a:pt x="43861" y="2145280"/>
                </a:lnTo>
                <a:lnTo>
                  <a:pt x="75817" y="2196766"/>
                </a:lnTo>
                <a:lnTo>
                  <a:pt x="115093" y="2242550"/>
                </a:lnTo>
                <a:lnTo>
                  <a:pt x="160880" y="2281822"/>
                </a:lnTo>
                <a:lnTo>
                  <a:pt x="212368" y="2313774"/>
                </a:lnTo>
                <a:lnTo>
                  <a:pt x="268749" y="2337598"/>
                </a:lnTo>
                <a:lnTo>
                  <a:pt x="329212" y="2352485"/>
                </a:lnTo>
                <a:lnTo>
                  <a:pt x="392950" y="2357628"/>
                </a:lnTo>
                <a:lnTo>
                  <a:pt x="4924298" y="2357628"/>
                </a:lnTo>
                <a:lnTo>
                  <a:pt x="4988041" y="2352485"/>
                </a:lnTo>
                <a:lnTo>
                  <a:pt x="5048508" y="2337598"/>
                </a:lnTo>
                <a:lnTo>
                  <a:pt x="5104888" y="2313774"/>
                </a:lnTo>
                <a:lnTo>
                  <a:pt x="5156374" y="2281822"/>
                </a:lnTo>
                <a:lnTo>
                  <a:pt x="5202158" y="2242550"/>
                </a:lnTo>
                <a:lnTo>
                  <a:pt x="5241430" y="2196766"/>
                </a:lnTo>
                <a:lnTo>
                  <a:pt x="5273382" y="2145280"/>
                </a:lnTo>
                <a:lnTo>
                  <a:pt x="5297206" y="2088900"/>
                </a:lnTo>
                <a:lnTo>
                  <a:pt x="5312093" y="2028433"/>
                </a:lnTo>
                <a:lnTo>
                  <a:pt x="5317236" y="1964690"/>
                </a:lnTo>
                <a:lnTo>
                  <a:pt x="5317236" y="392938"/>
                </a:lnTo>
                <a:lnTo>
                  <a:pt x="5312093" y="329194"/>
                </a:lnTo>
                <a:lnTo>
                  <a:pt x="5297206" y="268727"/>
                </a:lnTo>
                <a:lnTo>
                  <a:pt x="5273382" y="212347"/>
                </a:lnTo>
                <a:lnTo>
                  <a:pt x="5241430" y="160861"/>
                </a:lnTo>
                <a:lnTo>
                  <a:pt x="5202158" y="115077"/>
                </a:lnTo>
                <a:lnTo>
                  <a:pt x="5156374" y="75805"/>
                </a:lnTo>
                <a:lnTo>
                  <a:pt x="5104888" y="43853"/>
                </a:lnTo>
                <a:lnTo>
                  <a:pt x="5048508" y="20029"/>
                </a:lnTo>
                <a:lnTo>
                  <a:pt x="4988041" y="5142"/>
                </a:lnTo>
                <a:lnTo>
                  <a:pt x="4924298" y="0"/>
                </a:lnTo>
                <a:close/>
              </a:path>
            </a:pathLst>
          </a:custGeom>
          <a:solidFill>
            <a:srgbClr val="FCE9D2"/>
          </a:solidFill>
        </p:spPr>
        <p:txBody>
          <a:bodyPr wrap="square" lIns="0" tIns="0" rIns="0" bIns="0" rtlCol="0">
            <a:noAutofit/>
          </a:bodyPr>
          <a:lstStyle/>
          <a:p>
            <a:endParaRPr/>
          </a:p>
        </p:txBody>
      </p:sp>
      <p:sp>
        <p:nvSpPr>
          <p:cNvPr id="8" name="object 8"/>
          <p:cNvSpPr/>
          <p:nvPr/>
        </p:nvSpPr>
        <p:spPr>
          <a:xfrm>
            <a:off x="326139" y="1652016"/>
            <a:ext cx="5317236" cy="2357628"/>
          </a:xfrm>
          <a:custGeom>
            <a:avLst/>
            <a:gdLst/>
            <a:ahLst/>
            <a:cxnLst/>
            <a:rect l="l" t="t" r="r" b="b"/>
            <a:pathLst>
              <a:path w="5317236" h="2357628">
                <a:moveTo>
                  <a:pt x="0" y="392938"/>
                </a:moveTo>
                <a:lnTo>
                  <a:pt x="5143" y="329194"/>
                </a:lnTo>
                <a:lnTo>
                  <a:pt x="20033" y="268727"/>
                </a:lnTo>
                <a:lnTo>
                  <a:pt x="43861" y="212347"/>
                </a:lnTo>
                <a:lnTo>
                  <a:pt x="75817" y="160861"/>
                </a:lnTo>
                <a:lnTo>
                  <a:pt x="115093" y="115077"/>
                </a:lnTo>
                <a:lnTo>
                  <a:pt x="160880" y="75805"/>
                </a:lnTo>
                <a:lnTo>
                  <a:pt x="212368" y="43853"/>
                </a:lnTo>
                <a:lnTo>
                  <a:pt x="268749" y="20029"/>
                </a:lnTo>
                <a:lnTo>
                  <a:pt x="329212" y="5142"/>
                </a:lnTo>
                <a:lnTo>
                  <a:pt x="392950" y="0"/>
                </a:lnTo>
                <a:lnTo>
                  <a:pt x="4924298" y="0"/>
                </a:lnTo>
                <a:lnTo>
                  <a:pt x="4988041" y="5142"/>
                </a:lnTo>
                <a:lnTo>
                  <a:pt x="5048508" y="20029"/>
                </a:lnTo>
                <a:lnTo>
                  <a:pt x="5104888" y="43853"/>
                </a:lnTo>
                <a:lnTo>
                  <a:pt x="5156374" y="75805"/>
                </a:lnTo>
                <a:lnTo>
                  <a:pt x="5202158" y="115077"/>
                </a:lnTo>
                <a:lnTo>
                  <a:pt x="5241430" y="160861"/>
                </a:lnTo>
                <a:lnTo>
                  <a:pt x="5273382" y="212347"/>
                </a:lnTo>
                <a:lnTo>
                  <a:pt x="5297206" y="268727"/>
                </a:lnTo>
                <a:lnTo>
                  <a:pt x="5312093" y="329194"/>
                </a:lnTo>
                <a:lnTo>
                  <a:pt x="5317236" y="392938"/>
                </a:lnTo>
                <a:lnTo>
                  <a:pt x="5317236" y="1964690"/>
                </a:lnTo>
                <a:lnTo>
                  <a:pt x="5312093" y="2028433"/>
                </a:lnTo>
                <a:lnTo>
                  <a:pt x="5297206" y="2088900"/>
                </a:lnTo>
                <a:lnTo>
                  <a:pt x="5273382" y="2145280"/>
                </a:lnTo>
                <a:lnTo>
                  <a:pt x="5241430" y="2196766"/>
                </a:lnTo>
                <a:lnTo>
                  <a:pt x="5202158" y="2242550"/>
                </a:lnTo>
                <a:lnTo>
                  <a:pt x="5156374" y="2281822"/>
                </a:lnTo>
                <a:lnTo>
                  <a:pt x="5104888" y="2313774"/>
                </a:lnTo>
                <a:lnTo>
                  <a:pt x="5048508" y="2337598"/>
                </a:lnTo>
                <a:lnTo>
                  <a:pt x="4988041" y="2352485"/>
                </a:lnTo>
                <a:lnTo>
                  <a:pt x="4924298" y="2357628"/>
                </a:lnTo>
                <a:lnTo>
                  <a:pt x="392950" y="2357628"/>
                </a:lnTo>
                <a:lnTo>
                  <a:pt x="329212" y="2352485"/>
                </a:lnTo>
                <a:lnTo>
                  <a:pt x="268749" y="2337598"/>
                </a:lnTo>
                <a:lnTo>
                  <a:pt x="212368" y="2313774"/>
                </a:lnTo>
                <a:lnTo>
                  <a:pt x="160880" y="2281822"/>
                </a:lnTo>
                <a:lnTo>
                  <a:pt x="115093" y="2242550"/>
                </a:lnTo>
                <a:lnTo>
                  <a:pt x="75817" y="2196766"/>
                </a:lnTo>
                <a:lnTo>
                  <a:pt x="43861" y="2145280"/>
                </a:lnTo>
                <a:lnTo>
                  <a:pt x="20033" y="2088900"/>
                </a:lnTo>
                <a:lnTo>
                  <a:pt x="5143" y="2028433"/>
                </a:lnTo>
                <a:lnTo>
                  <a:pt x="0" y="1964690"/>
                </a:lnTo>
                <a:lnTo>
                  <a:pt x="0" y="392938"/>
                </a:lnTo>
                <a:close/>
              </a:path>
            </a:pathLst>
          </a:custGeom>
          <a:ln w="12192">
            <a:solidFill>
              <a:srgbClr val="FCE9D2"/>
            </a:solidFill>
          </a:ln>
        </p:spPr>
        <p:txBody>
          <a:bodyPr wrap="square" lIns="0" tIns="0" rIns="0" bIns="0" rtlCol="0">
            <a:noAutofit/>
          </a:bodyPr>
          <a:lstStyle/>
          <a:p>
            <a:endParaRPr/>
          </a:p>
        </p:txBody>
      </p:sp>
      <p:sp>
        <p:nvSpPr>
          <p:cNvPr id="9" name="object 9"/>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txBox="1"/>
          <p:nvPr/>
        </p:nvSpPr>
        <p:spPr>
          <a:xfrm>
            <a:off x="146407" y="968761"/>
            <a:ext cx="5737860" cy="1052195"/>
          </a:xfrm>
          <a:prstGeom prst="rect">
            <a:avLst/>
          </a:prstGeom>
        </p:spPr>
        <p:txBody>
          <a:bodyPr vert="horz" wrap="square" lIns="0" tIns="0" rIns="0" bIns="0" rtlCol="0">
            <a:noAutofit/>
          </a:bodyPr>
          <a:lstStyle/>
          <a:p>
            <a:pPr marL="12700">
              <a:lnSpc>
                <a:spcPct val="100000"/>
              </a:lnSpc>
            </a:pPr>
            <a:r>
              <a:rPr sz="4000" b="1" spc="-30" dirty="0" smtClean="0">
                <a:latin typeface="Lao UI"/>
                <a:cs typeface="Lao UI"/>
              </a:rPr>
              <a:t>Why</a:t>
            </a:r>
            <a:r>
              <a:rPr sz="4000" b="1" spc="-5" dirty="0" smtClean="0">
                <a:latin typeface="Lao UI"/>
                <a:cs typeface="Lao UI"/>
              </a:rPr>
              <a:t> </a:t>
            </a:r>
            <a:r>
              <a:rPr sz="4000" b="1" spc="-25" dirty="0" smtClean="0">
                <a:latin typeface="Lao UI"/>
                <a:cs typeface="Lao UI"/>
              </a:rPr>
              <a:t>L</a:t>
            </a:r>
            <a:r>
              <a:rPr sz="4000" b="1" spc="-10" dirty="0" smtClean="0">
                <a:latin typeface="Lao UI"/>
                <a:cs typeface="Lao UI"/>
              </a:rPr>
              <a:t>i</a:t>
            </a:r>
            <a:r>
              <a:rPr sz="4000" b="1" spc="-25" dirty="0" smtClean="0">
                <a:latin typeface="Lao UI"/>
                <a:cs typeface="Lao UI"/>
              </a:rPr>
              <a:t>mit</a:t>
            </a:r>
            <a:r>
              <a:rPr sz="4000" b="1" spc="15" dirty="0" smtClean="0">
                <a:latin typeface="Lao UI"/>
                <a:cs typeface="Lao UI"/>
              </a:rPr>
              <a:t> </a:t>
            </a:r>
            <a:r>
              <a:rPr sz="4000" b="1" spc="-25" dirty="0" smtClean="0">
                <a:latin typeface="Lao UI"/>
                <a:cs typeface="Lao UI"/>
              </a:rPr>
              <a:t>Screen Time?</a:t>
            </a:r>
            <a:endParaRPr sz="4000">
              <a:latin typeface="Lao UI"/>
              <a:cs typeface="Lao UI"/>
            </a:endParaRPr>
          </a:p>
          <a:p>
            <a:pPr>
              <a:lnSpc>
                <a:spcPts val="1100"/>
              </a:lnSpc>
              <a:spcBef>
                <a:spcPts val="1"/>
              </a:spcBef>
            </a:pPr>
            <a:endParaRPr sz="1100"/>
          </a:p>
          <a:p>
            <a:pPr marL="436880">
              <a:lnSpc>
                <a:spcPts val="2380"/>
              </a:lnSpc>
            </a:pPr>
            <a:r>
              <a:rPr sz="2000" spc="-10" dirty="0" smtClean="0">
                <a:latin typeface="Lao UI"/>
                <a:cs typeface="Lao UI"/>
              </a:rPr>
              <a:t>E</a:t>
            </a:r>
            <a:r>
              <a:rPr sz="2000" spc="0" dirty="0" smtClean="0">
                <a:latin typeface="Lao UI"/>
                <a:cs typeface="Lao UI"/>
              </a:rPr>
              <a:t>xcessive</a:t>
            </a:r>
            <a:r>
              <a:rPr sz="2000" spc="5" dirty="0" smtClean="0">
                <a:latin typeface="Lao UI"/>
                <a:cs typeface="Lao UI"/>
              </a:rPr>
              <a:t> </a:t>
            </a:r>
            <a:r>
              <a:rPr sz="2000" spc="0" dirty="0" smtClean="0">
                <a:latin typeface="Lao UI"/>
                <a:cs typeface="Lao UI"/>
              </a:rPr>
              <a:t>scre</a:t>
            </a:r>
            <a:r>
              <a:rPr sz="2000" spc="-10" dirty="0" smtClean="0">
                <a:latin typeface="Lao UI"/>
                <a:cs typeface="Lao UI"/>
              </a:rPr>
              <a:t>e</a:t>
            </a:r>
            <a:r>
              <a:rPr sz="2000" spc="0" dirty="0" smtClean="0">
                <a:latin typeface="Lao UI"/>
                <a:cs typeface="Lao UI"/>
              </a:rPr>
              <a:t>n</a:t>
            </a:r>
            <a:r>
              <a:rPr sz="2000" spc="15" dirty="0" smtClean="0">
                <a:latin typeface="Lao UI"/>
                <a:cs typeface="Lao UI"/>
              </a:rPr>
              <a:t> </a:t>
            </a:r>
            <a:r>
              <a:rPr sz="2000" spc="0" dirty="0" smtClean="0">
                <a:latin typeface="Lao UI"/>
                <a:cs typeface="Lao UI"/>
              </a:rPr>
              <a:t>time is ass</a:t>
            </a:r>
            <a:r>
              <a:rPr sz="2000" spc="5" dirty="0" smtClean="0">
                <a:latin typeface="Lao UI"/>
                <a:cs typeface="Lao UI"/>
              </a:rPr>
              <a:t>o</a:t>
            </a:r>
            <a:r>
              <a:rPr sz="2000" spc="0" dirty="0" smtClean="0">
                <a:latin typeface="Lao UI"/>
                <a:cs typeface="Lao UI"/>
              </a:rPr>
              <a:t>c</a:t>
            </a:r>
            <a:r>
              <a:rPr sz="2000" spc="-10" dirty="0" smtClean="0">
                <a:latin typeface="Lao UI"/>
                <a:cs typeface="Lao UI"/>
              </a:rPr>
              <a:t>i</a:t>
            </a:r>
            <a:r>
              <a:rPr sz="2000" spc="0" dirty="0" smtClean="0">
                <a:latin typeface="Lao UI"/>
                <a:cs typeface="Lao UI"/>
              </a:rPr>
              <a:t>ated</a:t>
            </a:r>
            <a:r>
              <a:rPr sz="2000" spc="-10" dirty="0" smtClean="0">
                <a:latin typeface="Lao UI"/>
                <a:cs typeface="Lao UI"/>
              </a:rPr>
              <a:t> </a:t>
            </a:r>
            <a:r>
              <a:rPr sz="2000" spc="0" dirty="0" smtClean="0">
                <a:latin typeface="Lao UI"/>
                <a:cs typeface="Lao UI"/>
              </a:rPr>
              <a:t>wit</a:t>
            </a:r>
            <a:r>
              <a:rPr sz="2000" spc="5" dirty="0" smtClean="0">
                <a:latin typeface="Lao UI"/>
                <a:cs typeface="Lao UI"/>
              </a:rPr>
              <a:t>h</a:t>
            </a:r>
            <a:r>
              <a:rPr sz="2000" spc="0" dirty="0" smtClean="0">
                <a:latin typeface="Lao UI"/>
                <a:cs typeface="Lao UI"/>
              </a:rPr>
              <a:t>:</a:t>
            </a:r>
            <a:endParaRPr sz="2000">
              <a:latin typeface="Lao UI"/>
              <a:cs typeface="Lao UI"/>
            </a:endParaRPr>
          </a:p>
        </p:txBody>
      </p:sp>
      <p:sp>
        <p:nvSpPr>
          <p:cNvPr id="12" name="object 12"/>
          <p:cNvSpPr txBox="1">
            <a:spLocks noGrp="1"/>
          </p:cNvSpPr>
          <p:nvPr>
            <p:ph type="title"/>
          </p:nvPr>
        </p:nvSpPr>
        <p:spPr>
          <a:prstGeom prst="rect">
            <a:avLst/>
          </a:prstGeom>
        </p:spPr>
        <p:txBody>
          <a:bodyPr vert="horz" wrap="square" lIns="0" tIns="0" rIns="0" bIns="0" rtlCol="0">
            <a:noAutofit/>
          </a:bodyPr>
          <a:lstStyle/>
          <a:p>
            <a:pPr marL="12700">
              <a:lnSpc>
                <a:spcPts val="7134"/>
              </a:lnSpc>
            </a:pPr>
            <a:r>
              <a:rPr sz="6000" dirty="0" smtClean="0">
                <a:latin typeface="Lao UI"/>
                <a:cs typeface="Lao UI"/>
              </a:rPr>
              <a:t>Screen Time</a:t>
            </a:r>
            <a:endParaRPr sz="6000">
              <a:latin typeface="Lao UI"/>
              <a:cs typeface="Lao UI"/>
            </a:endParaRPr>
          </a:p>
        </p:txBody>
      </p:sp>
      <p:sp>
        <p:nvSpPr>
          <p:cNvPr id="11" name="object 11"/>
          <p:cNvSpPr txBox="1"/>
          <p:nvPr/>
        </p:nvSpPr>
        <p:spPr>
          <a:xfrm>
            <a:off x="614582" y="4220464"/>
            <a:ext cx="10346055" cy="1275080"/>
          </a:xfrm>
          <a:prstGeom prst="rect">
            <a:avLst/>
          </a:prstGeom>
        </p:spPr>
        <p:txBody>
          <a:bodyPr vert="horz" wrap="square" lIns="0" tIns="0" rIns="0" bIns="0" rtlCol="0">
            <a:noAutofit/>
          </a:bodyPr>
          <a:lstStyle/>
          <a:p>
            <a:pPr marL="241300" indent="-229235">
              <a:lnSpc>
                <a:spcPct val="100000"/>
              </a:lnSpc>
              <a:buFont typeface="Arial"/>
              <a:buChar char="•"/>
              <a:tabLst>
                <a:tab pos="241300" algn="l"/>
              </a:tabLst>
            </a:pPr>
            <a:r>
              <a:rPr sz="2000" spc="-10" dirty="0" smtClean="0">
                <a:latin typeface="Lao UI"/>
                <a:cs typeface="Lao UI"/>
              </a:rPr>
              <a:t>E</a:t>
            </a:r>
            <a:r>
              <a:rPr sz="2000" spc="0" dirty="0" smtClean="0">
                <a:latin typeface="Lao UI"/>
                <a:cs typeface="Lao UI"/>
              </a:rPr>
              <a:t>xpos</a:t>
            </a:r>
            <a:r>
              <a:rPr sz="2000" spc="10" dirty="0" smtClean="0">
                <a:latin typeface="Lao UI"/>
                <a:cs typeface="Lao UI"/>
              </a:rPr>
              <a:t>u</a:t>
            </a:r>
            <a:r>
              <a:rPr sz="2000" spc="0" dirty="0" smtClean="0">
                <a:latin typeface="Lao UI"/>
                <a:cs typeface="Lao UI"/>
              </a:rPr>
              <a:t>re to </a:t>
            </a:r>
            <a:r>
              <a:rPr sz="2000" spc="-10" dirty="0" smtClean="0">
                <a:latin typeface="Lao UI"/>
                <a:cs typeface="Lao UI"/>
              </a:rPr>
              <a:t>c</a:t>
            </a:r>
            <a:r>
              <a:rPr sz="2000" spc="0" dirty="0" smtClean="0">
                <a:latin typeface="Lao UI"/>
                <a:cs typeface="Lao UI"/>
              </a:rPr>
              <a:t>ommer</a:t>
            </a:r>
            <a:r>
              <a:rPr sz="2000" spc="-10" dirty="0" smtClean="0">
                <a:latin typeface="Lao UI"/>
                <a:cs typeface="Lao UI"/>
              </a:rPr>
              <a:t>c</a:t>
            </a:r>
            <a:r>
              <a:rPr sz="2000" spc="0" dirty="0" smtClean="0">
                <a:latin typeface="Lao UI"/>
                <a:cs typeface="Lao UI"/>
              </a:rPr>
              <a:t>ia</a:t>
            </a:r>
            <a:r>
              <a:rPr sz="2000" spc="-15" dirty="0" smtClean="0">
                <a:latin typeface="Lao UI"/>
                <a:cs typeface="Lao UI"/>
              </a:rPr>
              <a:t>l</a:t>
            </a:r>
            <a:r>
              <a:rPr sz="2000" spc="0" dirty="0" smtClean="0">
                <a:latin typeface="Lao UI"/>
                <a:cs typeface="Lao UI"/>
              </a:rPr>
              <a:t>s lea</a:t>
            </a:r>
            <a:r>
              <a:rPr sz="2000" spc="-10" dirty="0" smtClean="0">
                <a:latin typeface="Lao UI"/>
                <a:cs typeface="Lao UI"/>
              </a:rPr>
              <a:t>d</a:t>
            </a:r>
            <a:r>
              <a:rPr sz="2000" spc="0" dirty="0" smtClean="0">
                <a:latin typeface="Lao UI"/>
                <a:cs typeface="Lao UI"/>
              </a:rPr>
              <a:t>s </a:t>
            </a:r>
            <a:r>
              <a:rPr sz="2000" spc="5" dirty="0" smtClean="0">
                <a:latin typeface="Lao UI"/>
                <a:cs typeface="Lao UI"/>
              </a:rPr>
              <a:t>t</a:t>
            </a:r>
            <a:r>
              <a:rPr sz="2000" spc="0" dirty="0" smtClean="0">
                <a:latin typeface="Lao UI"/>
                <a:cs typeface="Lao UI"/>
              </a:rPr>
              <a:t>o</a:t>
            </a:r>
            <a:r>
              <a:rPr sz="2000" spc="-10" dirty="0" smtClean="0">
                <a:latin typeface="Lao UI"/>
                <a:cs typeface="Lao UI"/>
              </a:rPr>
              <a:t> </a:t>
            </a:r>
            <a:r>
              <a:rPr sz="2000" spc="0" dirty="0" smtClean="0">
                <a:latin typeface="Lao UI"/>
                <a:cs typeface="Lao UI"/>
              </a:rPr>
              <a:t>a</a:t>
            </a:r>
            <a:r>
              <a:rPr sz="2000" spc="10" dirty="0" smtClean="0">
                <a:latin typeface="Lao UI"/>
                <a:cs typeface="Lao UI"/>
              </a:rPr>
              <a:t> </a:t>
            </a:r>
            <a:r>
              <a:rPr sz="2000" b="1" spc="0" dirty="0" smtClean="0">
                <a:solidFill>
                  <a:srgbClr val="00A9A2"/>
                </a:solidFill>
                <a:latin typeface="Lao UI"/>
                <a:cs typeface="Lao UI"/>
              </a:rPr>
              <a:t>pref</a:t>
            </a:r>
            <a:r>
              <a:rPr sz="2000" b="1" spc="-10" dirty="0" smtClean="0">
                <a:solidFill>
                  <a:srgbClr val="00A9A2"/>
                </a:solidFill>
                <a:latin typeface="Lao UI"/>
                <a:cs typeface="Lao UI"/>
              </a:rPr>
              <a:t>e</a:t>
            </a:r>
            <a:r>
              <a:rPr sz="2000" b="1" spc="0" dirty="0" smtClean="0">
                <a:solidFill>
                  <a:srgbClr val="00A9A2"/>
                </a:solidFill>
                <a:latin typeface="Lao UI"/>
                <a:cs typeface="Lao UI"/>
              </a:rPr>
              <a:t>r</a:t>
            </a:r>
            <a:r>
              <a:rPr sz="2000" b="1" spc="-10" dirty="0" smtClean="0">
                <a:solidFill>
                  <a:srgbClr val="00A9A2"/>
                </a:solidFill>
                <a:latin typeface="Lao UI"/>
                <a:cs typeface="Lao UI"/>
              </a:rPr>
              <a:t>e</a:t>
            </a:r>
            <a:r>
              <a:rPr sz="2000" b="1" spc="0" dirty="0" smtClean="0">
                <a:solidFill>
                  <a:srgbClr val="00A9A2"/>
                </a:solidFill>
                <a:latin typeface="Lao UI"/>
                <a:cs typeface="Lao UI"/>
              </a:rPr>
              <a:t>nce</a:t>
            </a:r>
            <a:r>
              <a:rPr sz="2000" b="1" spc="15" dirty="0" smtClean="0">
                <a:solidFill>
                  <a:srgbClr val="00A9A2"/>
                </a:solidFill>
                <a:latin typeface="Lao UI"/>
                <a:cs typeface="Lao UI"/>
              </a:rPr>
              <a:t> </a:t>
            </a:r>
            <a:r>
              <a:rPr sz="2000" b="1" spc="0" dirty="0" smtClean="0">
                <a:solidFill>
                  <a:srgbClr val="00A9A2"/>
                </a:solidFill>
                <a:latin typeface="Lao UI"/>
                <a:cs typeface="Lao UI"/>
              </a:rPr>
              <a:t>for</a:t>
            </a:r>
            <a:r>
              <a:rPr sz="2000" b="1" spc="-10" dirty="0" smtClean="0">
                <a:solidFill>
                  <a:srgbClr val="00A9A2"/>
                </a:solidFill>
                <a:latin typeface="Lao UI"/>
                <a:cs typeface="Lao UI"/>
              </a:rPr>
              <a:t> </a:t>
            </a:r>
            <a:r>
              <a:rPr sz="2000" b="1" spc="0" dirty="0" smtClean="0">
                <a:solidFill>
                  <a:srgbClr val="00A9A2"/>
                </a:solidFill>
                <a:latin typeface="Lao UI"/>
                <a:cs typeface="Lao UI"/>
              </a:rPr>
              <a:t>unhealthy</a:t>
            </a:r>
            <a:r>
              <a:rPr sz="2000" b="1" spc="-35" dirty="0" smtClean="0">
                <a:solidFill>
                  <a:srgbClr val="00A9A2"/>
                </a:solidFill>
                <a:latin typeface="Lao UI"/>
                <a:cs typeface="Lao UI"/>
              </a:rPr>
              <a:t> </a:t>
            </a:r>
            <a:r>
              <a:rPr sz="2000" b="1" spc="0" dirty="0" smtClean="0">
                <a:solidFill>
                  <a:srgbClr val="00A9A2"/>
                </a:solidFill>
                <a:latin typeface="Lao UI"/>
                <a:cs typeface="Lao UI"/>
              </a:rPr>
              <a:t>foods</a:t>
            </a:r>
            <a:endParaRPr sz="2000" dirty="0">
              <a:latin typeface="Lao UI"/>
              <a:cs typeface="Lao UI"/>
            </a:endParaRPr>
          </a:p>
          <a:p>
            <a:pPr>
              <a:lnSpc>
                <a:spcPts val="1000"/>
              </a:lnSpc>
              <a:buFont typeface="Arial"/>
              <a:buChar char="•"/>
            </a:pPr>
            <a:endParaRPr sz="1000" dirty="0"/>
          </a:p>
          <a:p>
            <a:pPr>
              <a:lnSpc>
                <a:spcPts val="1200"/>
              </a:lnSpc>
              <a:spcBef>
                <a:spcPts val="79"/>
              </a:spcBef>
              <a:buFont typeface="Arial"/>
              <a:buChar char="•"/>
            </a:pPr>
            <a:endParaRPr sz="1200" dirty="0"/>
          </a:p>
          <a:p>
            <a:pPr marL="241300" indent="-229235">
              <a:lnSpc>
                <a:spcPct val="100000"/>
              </a:lnSpc>
              <a:buFont typeface="Arial"/>
              <a:buChar char="•"/>
              <a:tabLst>
                <a:tab pos="241300" algn="l"/>
              </a:tabLst>
            </a:pPr>
            <a:r>
              <a:rPr sz="2000" dirty="0" smtClean="0">
                <a:latin typeface="Lao UI"/>
                <a:cs typeface="Lao UI"/>
              </a:rPr>
              <a:t>Lo</a:t>
            </a:r>
            <a:r>
              <a:rPr sz="2000" spc="10" dirty="0" smtClean="0">
                <a:latin typeface="Lao UI"/>
                <a:cs typeface="Lao UI"/>
              </a:rPr>
              <a:t>n</a:t>
            </a:r>
            <a:r>
              <a:rPr sz="2000" spc="0" dirty="0" smtClean="0">
                <a:latin typeface="Lao UI"/>
                <a:cs typeface="Lao UI"/>
              </a:rPr>
              <a:t>g</a:t>
            </a:r>
            <a:r>
              <a:rPr sz="2000" spc="-15" dirty="0" smtClean="0">
                <a:latin typeface="Lao UI"/>
                <a:cs typeface="Lao UI"/>
              </a:rPr>
              <a:t> </a:t>
            </a:r>
            <a:r>
              <a:rPr sz="2000" spc="0" dirty="0" smtClean="0">
                <a:latin typeface="Lao UI"/>
                <a:cs typeface="Lao UI"/>
              </a:rPr>
              <a:t>p</a:t>
            </a:r>
            <a:r>
              <a:rPr sz="2000" spc="-10" dirty="0" smtClean="0">
                <a:latin typeface="Lao UI"/>
                <a:cs typeface="Lao UI"/>
              </a:rPr>
              <a:t>e</a:t>
            </a:r>
            <a:r>
              <a:rPr sz="2000" spc="0" dirty="0" smtClean="0">
                <a:latin typeface="Lao UI"/>
                <a:cs typeface="Lao UI"/>
              </a:rPr>
              <a:t>r</a:t>
            </a:r>
            <a:r>
              <a:rPr sz="2000" spc="-10" dirty="0" smtClean="0">
                <a:latin typeface="Lao UI"/>
                <a:cs typeface="Lao UI"/>
              </a:rPr>
              <a:t>i</a:t>
            </a:r>
            <a:r>
              <a:rPr sz="2000" spc="0" dirty="0" smtClean="0">
                <a:latin typeface="Lao UI"/>
                <a:cs typeface="Lao UI"/>
              </a:rPr>
              <a:t>ods of inac</a:t>
            </a:r>
            <a:r>
              <a:rPr sz="2000" spc="5" dirty="0" smtClean="0">
                <a:latin typeface="Lao UI"/>
                <a:cs typeface="Lao UI"/>
              </a:rPr>
              <a:t>t</a:t>
            </a:r>
            <a:r>
              <a:rPr sz="2000" spc="0" dirty="0" smtClean="0">
                <a:latin typeface="Lao UI"/>
                <a:cs typeface="Lao UI"/>
              </a:rPr>
              <a:t>iv</a:t>
            </a:r>
            <a:r>
              <a:rPr sz="2000" spc="-15" dirty="0" smtClean="0">
                <a:latin typeface="Lao UI"/>
                <a:cs typeface="Lao UI"/>
              </a:rPr>
              <a:t>i</a:t>
            </a:r>
            <a:r>
              <a:rPr sz="2000" spc="0" dirty="0" smtClean="0">
                <a:latin typeface="Lao UI"/>
                <a:cs typeface="Lao UI"/>
              </a:rPr>
              <a:t>ty</a:t>
            </a:r>
            <a:r>
              <a:rPr sz="2000" spc="-5" dirty="0" smtClean="0">
                <a:latin typeface="Lao UI"/>
                <a:cs typeface="Lao UI"/>
              </a:rPr>
              <a:t> </a:t>
            </a:r>
            <a:r>
              <a:rPr sz="2000" spc="0" dirty="0" smtClean="0">
                <a:latin typeface="Lao UI"/>
                <a:cs typeface="Lao UI"/>
              </a:rPr>
              <a:t>put</a:t>
            </a:r>
            <a:r>
              <a:rPr sz="2000" spc="-5" dirty="0" smtClean="0">
                <a:latin typeface="Lao UI"/>
                <a:cs typeface="Lao UI"/>
              </a:rPr>
              <a:t> </a:t>
            </a:r>
            <a:r>
              <a:rPr sz="2000" spc="0" dirty="0" smtClean="0">
                <a:latin typeface="Lao UI"/>
                <a:cs typeface="Lao UI"/>
              </a:rPr>
              <a:t>chi</a:t>
            </a:r>
            <a:r>
              <a:rPr sz="2000" spc="-10" dirty="0" smtClean="0">
                <a:latin typeface="Lao UI"/>
                <a:cs typeface="Lao UI"/>
              </a:rPr>
              <a:t>l</a:t>
            </a:r>
            <a:r>
              <a:rPr sz="2000" spc="0" dirty="0" smtClean="0">
                <a:latin typeface="Lao UI"/>
                <a:cs typeface="Lao UI"/>
              </a:rPr>
              <a:t>dr</a:t>
            </a:r>
            <a:r>
              <a:rPr sz="2000" spc="-10" dirty="0" smtClean="0">
                <a:latin typeface="Lao UI"/>
                <a:cs typeface="Lao UI"/>
              </a:rPr>
              <a:t>e</a:t>
            </a:r>
            <a:r>
              <a:rPr sz="2000" spc="0" dirty="0" smtClean="0">
                <a:latin typeface="Lao UI"/>
                <a:cs typeface="Lao UI"/>
              </a:rPr>
              <a:t>n</a:t>
            </a:r>
            <a:r>
              <a:rPr sz="2000" spc="15" dirty="0" smtClean="0">
                <a:latin typeface="Lao UI"/>
                <a:cs typeface="Lao UI"/>
              </a:rPr>
              <a:t> </a:t>
            </a:r>
            <a:r>
              <a:rPr sz="2000" spc="0" dirty="0" smtClean="0">
                <a:latin typeface="Lao UI"/>
                <a:cs typeface="Lao UI"/>
              </a:rPr>
              <a:t>at</a:t>
            </a:r>
            <a:r>
              <a:rPr sz="2000" spc="10" dirty="0" smtClean="0">
                <a:latin typeface="Lao UI"/>
                <a:cs typeface="Lao UI"/>
              </a:rPr>
              <a:t> </a:t>
            </a:r>
            <a:r>
              <a:rPr sz="2000" spc="0" dirty="0" smtClean="0">
                <a:latin typeface="Lao UI"/>
                <a:cs typeface="Lao UI"/>
              </a:rPr>
              <a:t>gr</a:t>
            </a:r>
            <a:r>
              <a:rPr sz="2000" spc="-10" dirty="0" smtClean="0">
                <a:latin typeface="Lao UI"/>
                <a:cs typeface="Lao UI"/>
              </a:rPr>
              <a:t>e</a:t>
            </a:r>
            <a:r>
              <a:rPr sz="2000" spc="0" dirty="0" smtClean="0">
                <a:latin typeface="Lao UI"/>
                <a:cs typeface="Lao UI"/>
              </a:rPr>
              <a:t>ater risk</a:t>
            </a:r>
            <a:r>
              <a:rPr sz="2000" spc="10" dirty="0" smtClean="0">
                <a:latin typeface="Lao UI"/>
                <a:cs typeface="Lao UI"/>
              </a:rPr>
              <a:t> </a:t>
            </a:r>
            <a:r>
              <a:rPr sz="2000" spc="0" dirty="0" smtClean="0">
                <a:latin typeface="Lao UI"/>
                <a:cs typeface="Lao UI"/>
              </a:rPr>
              <a:t>for d</a:t>
            </a:r>
            <a:r>
              <a:rPr sz="2000" spc="-10" dirty="0" smtClean="0">
                <a:latin typeface="Lao UI"/>
                <a:cs typeface="Lao UI"/>
              </a:rPr>
              <a:t>e</a:t>
            </a:r>
            <a:r>
              <a:rPr sz="2000" spc="0" dirty="0" smtClean="0">
                <a:latin typeface="Lao UI"/>
                <a:cs typeface="Lao UI"/>
              </a:rPr>
              <a:t>ve</a:t>
            </a:r>
            <a:r>
              <a:rPr sz="2000" spc="-10" dirty="0" smtClean="0">
                <a:latin typeface="Lao UI"/>
                <a:cs typeface="Lao UI"/>
              </a:rPr>
              <a:t>l</a:t>
            </a:r>
            <a:r>
              <a:rPr sz="2000" spc="0" dirty="0" smtClean="0">
                <a:latin typeface="Lao UI"/>
                <a:cs typeface="Lao UI"/>
              </a:rPr>
              <a:t>oping</a:t>
            </a:r>
            <a:r>
              <a:rPr sz="2000" spc="25" dirty="0" smtClean="0">
                <a:latin typeface="Lao UI"/>
                <a:cs typeface="Lao UI"/>
              </a:rPr>
              <a:t> </a:t>
            </a:r>
            <a:r>
              <a:rPr sz="2000" b="1" spc="5" dirty="0" smtClean="0">
                <a:solidFill>
                  <a:srgbClr val="A9499B"/>
                </a:solidFill>
                <a:latin typeface="Lao UI"/>
                <a:cs typeface="Lao UI"/>
              </a:rPr>
              <a:t>p</a:t>
            </a:r>
            <a:r>
              <a:rPr sz="2000" b="1" spc="0" dirty="0" smtClean="0">
                <a:solidFill>
                  <a:srgbClr val="A9499B"/>
                </a:solidFill>
                <a:latin typeface="Lao UI"/>
                <a:cs typeface="Lao UI"/>
              </a:rPr>
              <a:t>robl</a:t>
            </a:r>
            <a:r>
              <a:rPr sz="2000" b="1" spc="-10" dirty="0" smtClean="0">
                <a:solidFill>
                  <a:srgbClr val="A9499B"/>
                </a:solidFill>
                <a:latin typeface="Lao UI"/>
                <a:cs typeface="Lao UI"/>
              </a:rPr>
              <a:t>e</a:t>
            </a:r>
            <a:r>
              <a:rPr sz="2000" b="1" spc="0" dirty="0" smtClean="0">
                <a:solidFill>
                  <a:srgbClr val="A9499B"/>
                </a:solidFill>
                <a:latin typeface="Lao UI"/>
                <a:cs typeface="Lao UI"/>
              </a:rPr>
              <a:t>ms</a:t>
            </a:r>
            <a:r>
              <a:rPr sz="2000" b="1" spc="-15" dirty="0" smtClean="0">
                <a:solidFill>
                  <a:srgbClr val="A9499B"/>
                </a:solidFill>
                <a:latin typeface="Lao UI"/>
                <a:cs typeface="Lao UI"/>
              </a:rPr>
              <a:t> </a:t>
            </a:r>
            <a:r>
              <a:rPr sz="2000" b="1" spc="0" dirty="0" smtClean="0">
                <a:solidFill>
                  <a:srgbClr val="A9499B"/>
                </a:solidFill>
                <a:latin typeface="Lao UI"/>
                <a:cs typeface="Lao UI"/>
              </a:rPr>
              <a:t>associated</a:t>
            </a:r>
            <a:endParaRPr sz="2000" dirty="0">
              <a:latin typeface="Lao UI"/>
              <a:cs typeface="Lao UI"/>
            </a:endParaRPr>
          </a:p>
          <a:p>
            <a:pPr marL="241300">
              <a:lnSpc>
                <a:spcPct val="100000"/>
              </a:lnSpc>
              <a:spcBef>
                <a:spcPts val="480"/>
              </a:spcBef>
            </a:pPr>
            <a:r>
              <a:rPr sz="2000" b="1" dirty="0" smtClean="0">
                <a:solidFill>
                  <a:srgbClr val="A9499B"/>
                </a:solidFill>
                <a:latin typeface="Lao UI"/>
                <a:cs typeface="Lao UI"/>
              </a:rPr>
              <a:t>w</a:t>
            </a:r>
            <a:r>
              <a:rPr sz="2000" b="1" spc="-10" dirty="0" smtClean="0">
                <a:solidFill>
                  <a:srgbClr val="A9499B"/>
                </a:solidFill>
                <a:latin typeface="Lao UI"/>
                <a:cs typeface="Lao UI"/>
              </a:rPr>
              <a:t>i</a:t>
            </a:r>
            <a:r>
              <a:rPr sz="2000" b="1" spc="0" dirty="0" smtClean="0">
                <a:solidFill>
                  <a:srgbClr val="A9499B"/>
                </a:solidFill>
                <a:latin typeface="Lao UI"/>
                <a:cs typeface="Lao UI"/>
              </a:rPr>
              <a:t>th</a:t>
            </a:r>
            <a:r>
              <a:rPr sz="2000" b="1" spc="-10" dirty="0" smtClean="0">
                <a:solidFill>
                  <a:srgbClr val="A9499B"/>
                </a:solidFill>
                <a:latin typeface="Lao UI"/>
                <a:cs typeface="Lao UI"/>
              </a:rPr>
              <a:t> </a:t>
            </a:r>
            <a:r>
              <a:rPr sz="2000" b="1" spc="0" dirty="0" smtClean="0">
                <a:solidFill>
                  <a:srgbClr val="A9499B"/>
                </a:solidFill>
                <a:latin typeface="Lao UI"/>
                <a:cs typeface="Lao UI"/>
              </a:rPr>
              <a:t>obe</a:t>
            </a:r>
            <a:r>
              <a:rPr sz="2000" b="1" spc="-15" dirty="0" smtClean="0">
                <a:solidFill>
                  <a:srgbClr val="A9499B"/>
                </a:solidFill>
                <a:latin typeface="Lao UI"/>
                <a:cs typeface="Lao UI"/>
              </a:rPr>
              <a:t>s</a:t>
            </a:r>
            <a:r>
              <a:rPr sz="2000" b="1" spc="0" dirty="0" smtClean="0">
                <a:solidFill>
                  <a:srgbClr val="A9499B"/>
                </a:solidFill>
                <a:latin typeface="Lao UI"/>
                <a:cs typeface="Lao UI"/>
              </a:rPr>
              <a:t>i</a:t>
            </a:r>
            <a:r>
              <a:rPr sz="2000" b="1" spc="-10" dirty="0" smtClean="0">
                <a:solidFill>
                  <a:srgbClr val="A9499B"/>
                </a:solidFill>
                <a:latin typeface="Lao UI"/>
                <a:cs typeface="Lao UI"/>
              </a:rPr>
              <a:t>t</a:t>
            </a:r>
            <a:r>
              <a:rPr sz="2000" b="1" spc="0" dirty="0" smtClean="0">
                <a:solidFill>
                  <a:srgbClr val="A9499B"/>
                </a:solidFill>
                <a:latin typeface="Lao UI"/>
                <a:cs typeface="Lao UI"/>
              </a:rPr>
              <a:t>y</a:t>
            </a:r>
            <a:endParaRPr lang="en-US" sz="2000" b="1" spc="0" dirty="0" smtClean="0">
              <a:solidFill>
                <a:srgbClr val="A9499B"/>
              </a:solidFill>
              <a:latin typeface="Lao UI"/>
              <a:cs typeface="Lao UI"/>
            </a:endParaRPr>
          </a:p>
          <a:p>
            <a:pPr marL="241300" algn="ctr">
              <a:lnSpc>
                <a:spcPct val="100000"/>
              </a:lnSpc>
              <a:spcBef>
                <a:spcPts val="480"/>
              </a:spcBef>
            </a:pPr>
            <a:r>
              <a:rPr lang="en-US" sz="2400" b="1" dirty="0" smtClean="0">
                <a:latin typeface="Lao UI"/>
                <a:cs typeface="Lao UI"/>
              </a:rPr>
              <a:t>Alternatives to Screen Time</a:t>
            </a:r>
            <a:endParaRPr sz="2400" dirty="0">
              <a:latin typeface="Lao UI"/>
              <a:cs typeface="Lao UI"/>
            </a:endParaRPr>
          </a:p>
        </p:txBody>
      </p:sp>
      <p:sp>
        <p:nvSpPr>
          <p:cNvPr id="13" name="object 13"/>
          <p:cNvSpPr txBox="1"/>
          <p:nvPr/>
        </p:nvSpPr>
        <p:spPr>
          <a:xfrm>
            <a:off x="1028191" y="2158244"/>
            <a:ext cx="2286000" cy="150177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1800" spc="-10" dirty="0" smtClean="0">
                <a:latin typeface="Lao UI"/>
                <a:cs typeface="Lao UI"/>
              </a:rPr>
              <a:t>Langu</a:t>
            </a:r>
            <a:r>
              <a:rPr sz="1800" spc="-15" dirty="0" smtClean="0">
                <a:latin typeface="Lao UI"/>
                <a:cs typeface="Lao UI"/>
              </a:rPr>
              <a:t>a</a:t>
            </a:r>
            <a:r>
              <a:rPr sz="1800" spc="-10" dirty="0" smtClean="0">
                <a:latin typeface="Lao UI"/>
                <a:cs typeface="Lao UI"/>
              </a:rPr>
              <a:t>ge</a:t>
            </a:r>
            <a:r>
              <a:rPr sz="1800" spc="-25" dirty="0" smtClean="0">
                <a:latin typeface="Lao UI"/>
                <a:cs typeface="Lao UI"/>
              </a:rPr>
              <a:t> </a:t>
            </a:r>
            <a:r>
              <a:rPr sz="1800" spc="-15" dirty="0" smtClean="0">
                <a:latin typeface="Lao UI"/>
                <a:cs typeface="Lao UI"/>
              </a:rPr>
              <a:t>d</a:t>
            </a:r>
            <a:r>
              <a:rPr sz="1800" spc="-20" dirty="0" smtClean="0">
                <a:latin typeface="Lao UI"/>
                <a:cs typeface="Lao UI"/>
              </a:rPr>
              <a:t>e</a:t>
            </a:r>
            <a:r>
              <a:rPr sz="1800" spc="-5" dirty="0" smtClean="0">
                <a:latin typeface="Lao UI"/>
                <a:cs typeface="Lao UI"/>
              </a:rPr>
              <a:t>l</a:t>
            </a:r>
            <a:r>
              <a:rPr sz="1800" spc="-20" dirty="0" smtClean="0">
                <a:latin typeface="Lao UI"/>
                <a:cs typeface="Lao UI"/>
              </a:rPr>
              <a:t>a</a:t>
            </a:r>
            <a:r>
              <a:rPr sz="1800" spc="-10" dirty="0" smtClean="0">
                <a:latin typeface="Lao UI"/>
                <a:cs typeface="Lao UI"/>
              </a:rPr>
              <a:t>y</a:t>
            </a:r>
            <a:endParaRPr sz="1800">
              <a:latin typeface="Lao UI"/>
              <a:cs typeface="Lao UI"/>
            </a:endParaRPr>
          </a:p>
          <a:p>
            <a:pPr>
              <a:lnSpc>
                <a:spcPts val="1000"/>
              </a:lnSpc>
              <a:spcBef>
                <a:spcPts val="31"/>
              </a:spcBef>
              <a:buFont typeface="Arial"/>
              <a:buChar char="•"/>
            </a:pPr>
            <a:endParaRPr sz="1000"/>
          </a:p>
          <a:p>
            <a:pPr marL="241300" indent="-228600">
              <a:lnSpc>
                <a:spcPct val="100000"/>
              </a:lnSpc>
              <a:buFont typeface="Arial"/>
              <a:buChar char="•"/>
              <a:tabLst>
                <a:tab pos="240665" algn="l"/>
              </a:tabLst>
            </a:pPr>
            <a:r>
              <a:rPr sz="1800" dirty="0" smtClean="0">
                <a:latin typeface="Lao UI"/>
                <a:cs typeface="Lao UI"/>
              </a:rPr>
              <a:t>Attent</a:t>
            </a:r>
            <a:r>
              <a:rPr sz="1800" spc="-10" dirty="0" smtClean="0">
                <a:latin typeface="Lao UI"/>
                <a:cs typeface="Lao UI"/>
              </a:rPr>
              <a:t>i</a:t>
            </a:r>
            <a:r>
              <a:rPr sz="1800" spc="0" dirty="0" smtClean="0">
                <a:latin typeface="Lao UI"/>
                <a:cs typeface="Lao UI"/>
              </a:rPr>
              <a:t>on</a:t>
            </a:r>
            <a:r>
              <a:rPr sz="1800" spc="-30" dirty="0" smtClean="0">
                <a:latin typeface="Lao UI"/>
                <a:cs typeface="Lao UI"/>
              </a:rPr>
              <a:t> </a:t>
            </a:r>
            <a:r>
              <a:rPr sz="1800" spc="0" dirty="0" smtClean="0">
                <a:latin typeface="Lao UI"/>
                <a:cs typeface="Lao UI"/>
              </a:rPr>
              <a:t>p</a:t>
            </a:r>
            <a:r>
              <a:rPr sz="1800" spc="-10" dirty="0" smtClean="0">
                <a:latin typeface="Lao UI"/>
                <a:cs typeface="Lao UI"/>
              </a:rPr>
              <a:t>r</a:t>
            </a:r>
            <a:r>
              <a:rPr sz="1800" spc="0" dirty="0" smtClean="0">
                <a:latin typeface="Lao UI"/>
                <a:cs typeface="Lao UI"/>
              </a:rPr>
              <a:t>ob</a:t>
            </a:r>
            <a:r>
              <a:rPr sz="1800" spc="-10" dirty="0" smtClean="0">
                <a:latin typeface="Lao UI"/>
                <a:cs typeface="Lao UI"/>
              </a:rPr>
              <a:t>le</a:t>
            </a:r>
            <a:r>
              <a:rPr sz="1800" spc="0" dirty="0" smtClean="0">
                <a:latin typeface="Lao UI"/>
                <a:cs typeface="Lao UI"/>
              </a:rPr>
              <a:t>ms</a:t>
            </a:r>
            <a:endParaRPr sz="1800">
              <a:latin typeface="Lao UI"/>
              <a:cs typeface="Lao UI"/>
            </a:endParaRPr>
          </a:p>
          <a:p>
            <a:pPr>
              <a:lnSpc>
                <a:spcPts val="1000"/>
              </a:lnSpc>
              <a:spcBef>
                <a:spcPts val="35"/>
              </a:spcBef>
              <a:buFont typeface="Arial"/>
              <a:buChar char="•"/>
            </a:pPr>
            <a:endParaRPr sz="1000"/>
          </a:p>
          <a:p>
            <a:pPr marL="241300" indent="-228600">
              <a:lnSpc>
                <a:spcPct val="100000"/>
              </a:lnSpc>
              <a:buFont typeface="Arial"/>
              <a:buChar char="•"/>
              <a:tabLst>
                <a:tab pos="240665" algn="l"/>
              </a:tabLst>
            </a:pPr>
            <a:r>
              <a:rPr sz="1800" spc="-15" dirty="0" smtClean="0">
                <a:latin typeface="Lao UI"/>
                <a:cs typeface="Lao UI"/>
              </a:rPr>
              <a:t>Ag</a:t>
            </a:r>
            <a:r>
              <a:rPr sz="1800" spc="-20" dirty="0" smtClean="0">
                <a:latin typeface="Lao UI"/>
                <a:cs typeface="Lao UI"/>
              </a:rPr>
              <a:t>g</a:t>
            </a:r>
            <a:r>
              <a:rPr sz="1800" spc="-10" dirty="0" smtClean="0">
                <a:latin typeface="Lao UI"/>
                <a:cs typeface="Lao UI"/>
              </a:rPr>
              <a:t>r</a:t>
            </a:r>
            <a:r>
              <a:rPr sz="1800" spc="-20" dirty="0" smtClean="0">
                <a:latin typeface="Lao UI"/>
                <a:cs typeface="Lao UI"/>
              </a:rPr>
              <a:t>e</a:t>
            </a:r>
            <a:r>
              <a:rPr sz="1800" spc="0" dirty="0" smtClean="0">
                <a:latin typeface="Lao UI"/>
                <a:cs typeface="Lao UI"/>
              </a:rPr>
              <a:t>s</a:t>
            </a:r>
            <a:r>
              <a:rPr sz="1800" spc="5" dirty="0" smtClean="0">
                <a:latin typeface="Lao UI"/>
                <a:cs typeface="Lao UI"/>
              </a:rPr>
              <a:t>s</a:t>
            </a:r>
            <a:r>
              <a:rPr sz="1800" spc="0" dirty="0" smtClean="0">
                <a:latin typeface="Lao UI"/>
                <a:cs typeface="Lao UI"/>
              </a:rPr>
              <a:t>ive</a:t>
            </a:r>
            <a:r>
              <a:rPr sz="1800" spc="-10" dirty="0" smtClean="0">
                <a:latin typeface="Lao UI"/>
                <a:cs typeface="Lao UI"/>
              </a:rPr>
              <a:t> </a:t>
            </a:r>
            <a:r>
              <a:rPr sz="1800" spc="-15" dirty="0" smtClean="0">
                <a:latin typeface="Lao UI"/>
                <a:cs typeface="Lao UI"/>
              </a:rPr>
              <a:t>b</a:t>
            </a:r>
            <a:r>
              <a:rPr sz="1800" spc="-20" dirty="0" smtClean="0">
                <a:latin typeface="Lao UI"/>
                <a:cs typeface="Lao UI"/>
              </a:rPr>
              <a:t>e</a:t>
            </a:r>
            <a:r>
              <a:rPr sz="1800" spc="-10" dirty="0" smtClean="0">
                <a:latin typeface="Lao UI"/>
                <a:cs typeface="Lao UI"/>
              </a:rPr>
              <a:t>havior</a:t>
            </a:r>
            <a:endParaRPr sz="1800">
              <a:latin typeface="Lao UI"/>
              <a:cs typeface="Lao UI"/>
            </a:endParaRPr>
          </a:p>
          <a:p>
            <a:pPr>
              <a:lnSpc>
                <a:spcPts val="1000"/>
              </a:lnSpc>
              <a:spcBef>
                <a:spcPts val="32"/>
              </a:spcBef>
              <a:buFont typeface="Arial"/>
              <a:buChar char="•"/>
            </a:pPr>
            <a:endParaRPr sz="1000"/>
          </a:p>
          <a:p>
            <a:pPr marL="241300" indent="-228600">
              <a:lnSpc>
                <a:spcPct val="100000"/>
              </a:lnSpc>
              <a:buFont typeface="Arial"/>
              <a:buChar char="•"/>
              <a:tabLst>
                <a:tab pos="240665" algn="l"/>
              </a:tabLst>
            </a:pPr>
            <a:r>
              <a:rPr sz="1800" spc="-15" dirty="0" smtClean="0">
                <a:latin typeface="Lao UI"/>
                <a:cs typeface="Lao UI"/>
              </a:rPr>
              <a:t>Ove</a:t>
            </a:r>
            <a:r>
              <a:rPr sz="1800" spc="-20" dirty="0" smtClean="0">
                <a:latin typeface="Lao UI"/>
                <a:cs typeface="Lao UI"/>
              </a:rPr>
              <a:t>r</a:t>
            </a:r>
            <a:r>
              <a:rPr sz="1800" spc="-15" dirty="0" smtClean="0">
                <a:latin typeface="Lao UI"/>
                <a:cs typeface="Lao UI"/>
              </a:rPr>
              <a:t>w</a:t>
            </a:r>
            <a:r>
              <a:rPr sz="1800" spc="-20" dirty="0" smtClean="0">
                <a:latin typeface="Lao UI"/>
                <a:cs typeface="Lao UI"/>
              </a:rPr>
              <a:t>e</a:t>
            </a:r>
            <a:r>
              <a:rPr sz="1800" spc="0" dirty="0" smtClean="0">
                <a:latin typeface="Lao UI"/>
                <a:cs typeface="Lao UI"/>
              </a:rPr>
              <a:t>i</a:t>
            </a:r>
            <a:r>
              <a:rPr sz="1800" spc="-10" dirty="0" smtClean="0">
                <a:latin typeface="Lao UI"/>
                <a:cs typeface="Lao UI"/>
              </a:rPr>
              <a:t>ght/O</a:t>
            </a:r>
            <a:r>
              <a:rPr sz="1800" spc="-25" dirty="0" smtClean="0">
                <a:latin typeface="Lao UI"/>
                <a:cs typeface="Lao UI"/>
              </a:rPr>
              <a:t>b</a:t>
            </a:r>
            <a:r>
              <a:rPr sz="1800" spc="-20" dirty="0" smtClean="0">
                <a:latin typeface="Lao UI"/>
                <a:cs typeface="Lao UI"/>
              </a:rPr>
              <a:t>e</a:t>
            </a:r>
            <a:r>
              <a:rPr sz="1800" spc="0" dirty="0" smtClean="0">
                <a:latin typeface="Lao UI"/>
                <a:cs typeface="Lao UI"/>
              </a:rPr>
              <a:t>sity</a:t>
            </a:r>
            <a:endParaRPr sz="1800">
              <a:latin typeface="Lao UI"/>
              <a:cs typeface="Lao UI"/>
            </a:endParaRPr>
          </a:p>
        </p:txBody>
      </p:sp>
      <p:sp>
        <p:nvSpPr>
          <p:cNvPr id="14" name="object 14"/>
          <p:cNvSpPr txBox="1"/>
          <p:nvPr/>
        </p:nvSpPr>
        <p:spPr>
          <a:xfrm>
            <a:off x="6149467" y="1683003"/>
            <a:ext cx="4767580" cy="681355"/>
          </a:xfrm>
          <a:prstGeom prst="rect">
            <a:avLst/>
          </a:prstGeom>
        </p:spPr>
        <p:txBody>
          <a:bodyPr vert="horz" wrap="square" lIns="0" tIns="0" rIns="0" bIns="0" rtlCol="0">
            <a:noAutofit/>
          </a:bodyPr>
          <a:lstStyle/>
          <a:p>
            <a:pPr marL="12700">
              <a:lnSpc>
                <a:spcPct val="100000"/>
              </a:lnSpc>
            </a:pPr>
            <a:r>
              <a:rPr sz="2000" dirty="0" smtClean="0">
                <a:latin typeface="Lao UI"/>
                <a:cs typeface="Lao UI"/>
              </a:rPr>
              <a:t>It takes</a:t>
            </a:r>
            <a:r>
              <a:rPr sz="2000" spc="-15" dirty="0" smtClean="0">
                <a:latin typeface="Lao UI"/>
                <a:cs typeface="Lao UI"/>
              </a:rPr>
              <a:t> </a:t>
            </a:r>
            <a:r>
              <a:rPr sz="2000" spc="0" dirty="0" smtClean="0">
                <a:latin typeface="Lao UI"/>
                <a:cs typeface="Lao UI"/>
              </a:rPr>
              <a:t>away</a:t>
            </a:r>
            <a:r>
              <a:rPr sz="2000" spc="-20" dirty="0" smtClean="0">
                <a:latin typeface="Lao UI"/>
                <a:cs typeface="Lao UI"/>
              </a:rPr>
              <a:t> </a:t>
            </a:r>
            <a:r>
              <a:rPr sz="2000" spc="0" dirty="0" smtClean="0">
                <a:latin typeface="Lao UI"/>
                <a:cs typeface="Lao UI"/>
              </a:rPr>
              <a:t>f</a:t>
            </a:r>
            <a:r>
              <a:rPr sz="2000" spc="-10" dirty="0" smtClean="0">
                <a:latin typeface="Lao UI"/>
                <a:cs typeface="Lao UI"/>
              </a:rPr>
              <a:t>r</a:t>
            </a:r>
            <a:r>
              <a:rPr sz="2000" spc="0" dirty="0" smtClean="0">
                <a:latin typeface="Lao UI"/>
                <a:cs typeface="Lao UI"/>
              </a:rPr>
              <a:t>om b</a:t>
            </a:r>
            <a:r>
              <a:rPr sz="2000" spc="-10" dirty="0" smtClean="0">
                <a:latin typeface="Lao UI"/>
                <a:cs typeface="Lao UI"/>
              </a:rPr>
              <a:t>e</a:t>
            </a:r>
            <a:r>
              <a:rPr sz="2000" spc="0" dirty="0" smtClean="0">
                <a:latin typeface="Lao UI"/>
                <a:cs typeface="Lao UI"/>
              </a:rPr>
              <a:t>nef</a:t>
            </a:r>
            <a:r>
              <a:rPr sz="2000" spc="-15" dirty="0" smtClean="0">
                <a:latin typeface="Lao UI"/>
                <a:cs typeface="Lao UI"/>
              </a:rPr>
              <a:t>i</a:t>
            </a:r>
            <a:r>
              <a:rPr sz="2000" spc="0" dirty="0" smtClean="0">
                <a:latin typeface="Lao UI"/>
                <a:cs typeface="Lao UI"/>
              </a:rPr>
              <a:t>c</a:t>
            </a:r>
            <a:r>
              <a:rPr sz="2000" spc="-10" dirty="0" smtClean="0">
                <a:latin typeface="Lao UI"/>
                <a:cs typeface="Lao UI"/>
              </a:rPr>
              <a:t>i</a:t>
            </a:r>
            <a:r>
              <a:rPr sz="2000" spc="0" dirty="0" smtClean="0">
                <a:latin typeface="Lao UI"/>
                <a:cs typeface="Lao UI"/>
              </a:rPr>
              <a:t>al</a:t>
            </a:r>
            <a:r>
              <a:rPr sz="2000" spc="15" dirty="0" smtClean="0">
                <a:latin typeface="Lao UI"/>
                <a:cs typeface="Lao UI"/>
              </a:rPr>
              <a:t> </a:t>
            </a:r>
            <a:r>
              <a:rPr sz="2000" spc="0" dirty="0" smtClean="0">
                <a:latin typeface="Lao UI"/>
                <a:cs typeface="Lao UI"/>
              </a:rPr>
              <a:t>acti</a:t>
            </a:r>
            <a:r>
              <a:rPr sz="2000" spc="-10" dirty="0" smtClean="0">
                <a:latin typeface="Lao UI"/>
                <a:cs typeface="Lao UI"/>
              </a:rPr>
              <a:t>v</a:t>
            </a:r>
            <a:r>
              <a:rPr sz="2000" spc="0" dirty="0" smtClean="0">
                <a:latin typeface="Lao UI"/>
                <a:cs typeface="Lao UI"/>
              </a:rPr>
              <a:t>it</a:t>
            </a:r>
            <a:r>
              <a:rPr sz="2000" spc="-10" dirty="0" smtClean="0">
                <a:latin typeface="Lao UI"/>
                <a:cs typeface="Lao UI"/>
              </a:rPr>
              <a:t>i</a:t>
            </a:r>
            <a:r>
              <a:rPr sz="2000" spc="0" dirty="0" smtClean="0">
                <a:latin typeface="Lao UI"/>
                <a:cs typeface="Lao UI"/>
              </a:rPr>
              <a:t>es that</a:t>
            </a:r>
            <a:endParaRPr sz="2000">
              <a:latin typeface="Lao UI"/>
              <a:cs typeface="Lao UI"/>
            </a:endParaRPr>
          </a:p>
          <a:p>
            <a:pPr marL="12700">
              <a:lnSpc>
                <a:spcPct val="100000"/>
              </a:lnSpc>
              <a:spcBef>
                <a:spcPts val="480"/>
              </a:spcBef>
            </a:pPr>
            <a:r>
              <a:rPr sz="2000" dirty="0" smtClean="0">
                <a:latin typeface="Lao UI"/>
                <a:cs typeface="Lao UI"/>
              </a:rPr>
              <a:t>promote</a:t>
            </a:r>
            <a:r>
              <a:rPr sz="2000" spc="-15" dirty="0" smtClean="0">
                <a:latin typeface="Lao UI"/>
                <a:cs typeface="Lao UI"/>
              </a:rPr>
              <a:t> </a:t>
            </a:r>
            <a:r>
              <a:rPr sz="2000" spc="0" dirty="0" smtClean="0">
                <a:latin typeface="Lao UI"/>
                <a:cs typeface="Lao UI"/>
              </a:rPr>
              <a:t>d</a:t>
            </a:r>
            <a:r>
              <a:rPr sz="2000" spc="-10" dirty="0" smtClean="0">
                <a:latin typeface="Lao UI"/>
                <a:cs typeface="Lao UI"/>
              </a:rPr>
              <a:t>e</a:t>
            </a:r>
            <a:r>
              <a:rPr sz="2000" spc="0" dirty="0" smtClean="0">
                <a:latin typeface="Lao UI"/>
                <a:cs typeface="Lao UI"/>
              </a:rPr>
              <a:t>ve</a:t>
            </a:r>
            <a:r>
              <a:rPr sz="2000" spc="-10" dirty="0" smtClean="0">
                <a:latin typeface="Lao UI"/>
                <a:cs typeface="Lao UI"/>
              </a:rPr>
              <a:t>l</a:t>
            </a:r>
            <a:r>
              <a:rPr sz="2000" spc="0" dirty="0" smtClean="0">
                <a:latin typeface="Lao UI"/>
                <a:cs typeface="Lao UI"/>
              </a:rPr>
              <a:t>opment</a:t>
            </a:r>
            <a:endParaRPr sz="2000">
              <a:latin typeface="Lao UI"/>
              <a:cs typeface="Lao UI"/>
            </a:endParaRPr>
          </a:p>
        </p:txBody>
      </p:sp>
      <p:sp>
        <p:nvSpPr>
          <p:cNvPr id="15" name="object 15"/>
          <p:cNvSpPr txBox="1"/>
          <p:nvPr/>
        </p:nvSpPr>
        <p:spPr>
          <a:xfrm>
            <a:off x="6606669" y="2488952"/>
            <a:ext cx="1981835" cy="150177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r>
              <a:rPr sz="1800" spc="-10" dirty="0" smtClean="0">
                <a:latin typeface="Lao UI"/>
                <a:cs typeface="Lao UI"/>
              </a:rPr>
              <a:t>Re</a:t>
            </a:r>
            <a:r>
              <a:rPr sz="1800" spc="-20" dirty="0" smtClean="0">
                <a:latin typeface="Lao UI"/>
                <a:cs typeface="Lao UI"/>
              </a:rPr>
              <a:t>a</a:t>
            </a:r>
            <a:r>
              <a:rPr sz="1800" spc="0" dirty="0" smtClean="0">
                <a:latin typeface="Lao UI"/>
                <a:cs typeface="Lao UI"/>
              </a:rPr>
              <a:t>d</a:t>
            </a:r>
            <a:r>
              <a:rPr sz="1800" spc="-10" dirty="0" smtClean="0">
                <a:latin typeface="Lao UI"/>
                <a:cs typeface="Lao UI"/>
              </a:rPr>
              <a:t>i</a:t>
            </a:r>
            <a:r>
              <a:rPr sz="1800" spc="-15" dirty="0" smtClean="0">
                <a:latin typeface="Lao UI"/>
                <a:cs typeface="Lao UI"/>
              </a:rPr>
              <a:t>ng</a:t>
            </a:r>
            <a:endParaRPr sz="1800">
              <a:latin typeface="Lao UI"/>
              <a:cs typeface="Lao UI"/>
            </a:endParaRPr>
          </a:p>
          <a:p>
            <a:pPr>
              <a:lnSpc>
                <a:spcPts val="1000"/>
              </a:lnSpc>
              <a:spcBef>
                <a:spcPts val="31"/>
              </a:spcBef>
              <a:buFont typeface="Arial"/>
              <a:buChar char="•"/>
            </a:pPr>
            <a:endParaRPr sz="1000"/>
          </a:p>
          <a:p>
            <a:pPr marL="241300" indent="-228600">
              <a:lnSpc>
                <a:spcPct val="100000"/>
              </a:lnSpc>
              <a:buFont typeface="Arial"/>
              <a:buChar char="•"/>
              <a:tabLst>
                <a:tab pos="240665" algn="l"/>
              </a:tabLst>
            </a:pPr>
            <a:r>
              <a:rPr sz="1800" dirty="0" smtClean="0">
                <a:latin typeface="Lao UI"/>
                <a:cs typeface="Lao UI"/>
              </a:rPr>
              <a:t>Sin</a:t>
            </a:r>
            <a:r>
              <a:rPr sz="1800" spc="-10" dirty="0" smtClean="0">
                <a:latin typeface="Lao UI"/>
                <a:cs typeface="Lao UI"/>
              </a:rPr>
              <a:t>g</a:t>
            </a:r>
            <a:r>
              <a:rPr sz="1800" spc="0" dirty="0" smtClean="0">
                <a:latin typeface="Lao UI"/>
                <a:cs typeface="Lao UI"/>
              </a:rPr>
              <a:t>ing</a:t>
            </a:r>
            <a:r>
              <a:rPr sz="1800" spc="-5" dirty="0" smtClean="0">
                <a:latin typeface="Lao UI"/>
                <a:cs typeface="Lao UI"/>
              </a:rPr>
              <a:t> </a:t>
            </a:r>
            <a:r>
              <a:rPr sz="1800" spc="0" dirty="0" smtClean="0">
                <a:latin typeface="Lao UI"/>
                <a:cs typeface="Lao UI"/>
              </a:rPr>
              <a:t>songs</a:t>
            </a:r>
            <a:endParaRPr sz="1800">
              <a:latin typeface="Lao UI"/>
              <a:cs typeface="Lao UI"/>
            </a:endParaRPr>
          </a:p>
          <a:p>
            <a:pPr>
              <a:lnSpc>
                <a:spcPts val="1000"/>
              </a:lnSpc>
              <a:spcBef>
                <a:spcPts val="35"/>
              </a:spcBef>
              <a:buFont typeface="Arial"/>
              <a:buChar char="•"/>
            </a:pPr>
            <a:endParaRPr sz="1000"/>
          </a:p>
          <a:p>
            <a:pPr marL="241300" indent="-228600">
              <a:lnSpc>
                <a:spcPct val="100000"/>
              </a:lnSpc>
              <a:buFont typeface="Arial"/>
              <a:buChar char="•"/>
              <a:tabLst>
                <a:tab pos="240665" algn="l"/>
              </a:tabLst>
            </a:pPr>
            <a:r>
              <a:rPr sz="1800" dirty="0" smtClean="0">
                <a:latin typeface="Lao UI"/>
                <a:cs typeface="Lao UI"/>
              </a:rPr>
              <a:t>Soci</a:t>
            </a:r>
            <a:r>
              <a:rPr sz="1800" spc="-10" dirty="0" smtClean="0">
                <a:latin typeface="Lao UI"/>
                <a:cs typeface="Lao UI"/>
              </a:rPr>
              <a:t>a</a:t>
            </a:r>
            <a:r>
              <a:rPr sz="1800" spc="0" dirty="0" smtClean="0">
                <a:latin typeface="Lao UI"/>
                <a:cs typeface="Lao UI"/>
              </a:rPr>
              <a:t>l</a:t>
            </a:r>
            <a:r>
              <a:rPr sz="1800" spc="5" dirty="0" smtClean="0">
                <a:latin typeface="Lao UI"/>
                <a:cs typeface="Lao UI"/>
              </a:rPr>
              <a:t> </a:t>
            </a:r>
            <a:r>
              <a:rPr sz="1800" spc="-10" dirty="0" smtClean="0">
                <a:latin typeface="Lao UI"/>
                <a:cs typeface="Lao UI"/>
              </a:rPr>
              <a:t>int</a:t>
            </a:r>
            <a:r>
              <a:rPr sz="1800" spc="-20" dirty="0" smtClean="0">
                <a:latin typeface="Lao UI"/>
                <a:cs typeface="Lao UI"/>
              </a:rPr>
              <a:t>e</a:t>
            </a:r>
            <a:r>
              <a:rPr sz="1800" spc="-10" dirty="0" smtClean="0">
                <a:latin typeface="Lao UI"/>
                <a:cs typeface="Lao UI"/>
              </a:rPr>
              <a:t>r</a:t>
            </a:r>
            <a:r>
              <a:rPr sz="1800" spc="-20" dirty="0" smtClean="0">
                <a:latin typeface="Lao UI"/>
                <a:cs typeface="Lao UI"/>
              </a:rPr>
              <a:t>a</a:t>
            </a:r>
            <a:r>
              <a:rPr sz="1800" spc="-10" dirty="0" smtClean="0">
                <a:latin typeface="Lao UI"/>
                <a:cs typeface="Lao UI"/>
              </a:rPr>
              <a:t>ct</a:t>
            </a:r>
            <a:r>
              <a:rPr sz="1800" spc="-15" dirty="0" smtClean="0">
                <a:latin typeface="Lao UI"/>
                <a:cs typeface="Lao UI"/>
              </a:rPr>
              <a:t>ion</a:t>
            </a:r>
            <a:endParaRPr sz="1800">
              <a:latin typeface="Lao UI"/>
              <a:cs typeface="Lao UI"/>
            </a:endParaRPr>
          </a:p>
          <a:p>
            <a:pPr>
              <a:lnSpc>
                <a:spcPts val="1000"/>
              </a:lnSpc>
              <a:spcBef>
                <a:spcPts val="31"/>
              </a:spcBef>
              <a:buFont typeface="Arial"/>
              <a:buChar char="•"/>
            </a:pPr>
            <a:endParaRPr sz="1000"/>
          </a:p>
          <a:p>
            <a:pPr marL="241300" indent="-228600">
              <a:lnSpc>
                <a:spcPct val="100000"/>
              </a:lnSpc>
              <a:buFont typeface="Arial"/>
              <a:buChar char="•"/>
              <a:tabLst>
                <a:tab pos="240665" algn="l"/>
              </a:tabLst>
            </a:pPr>
            <a:r>
              <a:rPr sz="1800" spc="-10" dirty="0" smtClean="0">
                <a:latin typeface="Lao UI"/>
                <a:cs typeface="Lao UI"/>
              </a:rPr>
              <a:t>Physica</a:t>
            </a:r>
            <a:r>
              <a:rPr sz="1800" spc="0" dirty="0" smtClean="0">
                <a:latin typeface="Lao UI"/>
                <a:cs typeface="Lao UI"/>
              </a:rPr>
              <a:t>l</a:t>
            </a:r>
            <a:r>
              <a:rPr sz="1800" spc="5" dirty="0" smtClean="0">
                <a:latin typeface="Lao UI"/>
                <a:cs typeface="Lao UI"/>
              </a:rPr>
              <a:t> </a:t>
            </a:r>
            <a:r>
              <a:rPr sz="1800" spc="-10" dirty="0" smtClean="0">
                <a:latin typeface="Lao UI"/>
                <a:cs typeface="Lao UI"/>
              </a:rPr>
              <a:t>a</a:t>
            </a:r>
            <a:r>
              <a:rPr sz="1800" spc="-20" dirty="0" smtClean="0">
                <a:latin typeface="Lao UI"/>
                <a:cs typeface="Lao UI"/>
              </a:rPr>
              <a:t>c</a:t>
            </a:r>
            <a:r>
              <a:rPr sz="1800" spc="0" dirty="0" smtClean="0">
                <a:latin typeface="Lao UI"/>
                <a:cs typeface="Lao UI"/>
              </a:rPr>
              <a:t>tivity</a:t>
            </a:r>
            <a:endParaRPr sz="1800">
              <a:latin typeface="Lao UI"/>
              <a:cs typeface="Lao U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Calibri" panose="020F0502020204030204" pitchFamily="34" charset="0"/>
              </a:rPr>
              <a:t>ECOPI Overview - Programs</a:t>
            </a:r>
            <a:endParaRPr lang="en-US" dirty="0">
              <a:solidFill>
                <a:srgbClr val="00B050"/>
              </a:solidFill>
              <a:latin typeface="Calibri" panose="020F0502020204030204" pitchFamily="34" charset="0"/>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sz="2000" dirty="0" smtClean="0"/>
          </a:p>
          <a:p>
            <a:endParaRPr lang="en-US" sz="2000" dirty="0" smtClean="0"/>
          </a:p>
          <a:p>
            <a:pPr marL="365760" lvl="1" indent="0">
              <a:buNone/>
            </a:pPr>
            <a:endParaRPr lang="en-US" dirty="0"/>
          </a:p>
          <a:p>
            <a:pPr marL="365760" lvl="1" indent="0">
              <a:buNone/>
            </a:pPr>
            <a:endParaRPr lang="en-US" dirty="0"/>
          </a:p>
        </p:txBody>
      </p:sp>
      <p:graphicFrame>
        <p:nvGraphicFramePr>
          <p:cNvPr id="12" name="Content Placeholder 8"/>
          <p:cNvGraphicFramePr>
            <a:graphicFrameLocks/>
          </p:cNvGraphicFramePr>
          <p:nvPr>
            <p:extLst>
              <p:ext uri="{D42A27DB-BD31-4B8C-83A1-F6EECF244321}">
                <p14:modId xmlns:p14="http://schemas.microsoft.com/office/powerpoint/2010/main" val="3730462369"/>
              </p:ext>
            </p:extLst>
          </p:nvPr>
        </p:nvGraphicFramePr>
        <p:xfrm>
          <a:off x="838200" y="1706058"/>
          <a:ext cx="10134600" cy="431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8466461" y="6135336"/>
            <a:ext cx="3439608" cy="626706"/>
            <a:chOff x="5247192" y="6042724"/>
            <a:chExt cx="3439608" cy="626706"/>
          </a:xfrm>
        </p:grpSpPr>
        <p:pic>
          <p:nvPicPr>
            <p:cNvPr id="13" name="Picture 12" descr="C:\Users\jscully\Desktop\my_docs\First 5 Funded Projects\LA ROCCS\Logos - DPH_First 5_CHLA CC\ChooseHealthLA-Child-Ca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jscully\Desktop\my_docs\First 5 Funded Projects\LA ROCCS\Logos - DPH_First 5_CHLA CC\Public Heal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jscully\Desktop\my_docs\First 5 Funded Projects\LA ROCCS\Logos - DPH_First 5_CHLA CC\First5_logo_URL_colo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029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txBox="1"/>
          <p:nvPr/>
        </p:nvSpPr>
        <p:spPr>
          <a:xfrm>
            <a:off x="132118" y="1227841"/>
            <a:ext cx="11359793" cy="4974839"/>
          </a:xfrm>
          <a:prstGeom prst="rect">
            <a:avLst/>
          </a:prstGeom>
        </p:spPr>
        <p:txBody>
          <a:bodyPr vert="horz" wrap="square" lIns="0" tIns="0" rIns="0" bIns="0" rtlCol="0">
            <a:noAutofit/>
          </a:bodyPr>
          <a:lstStyle/>
          <a:p>
            <a:pPr lvl="1"/>
            <a:r>
              <a:rPr lang="en-US" sz="4000" dirty="0">
                <a:latin typeface="Calibri" panose="020F0502020204030204" pitchFamily="34" charset="0"/>
              </a:rPr>
              <a:t>What is the maximum recommended amount of screen time per day for children</a:t>
            </a:r>
            <a:r>
              <a:rPr lang="en-US" sz="4000" b="1" dirty="0">
                <a:latin typeface="Calibri" panose="020F0502020204030204" pitchFamily="34" charset="0"/>
              </a:rPr>
              <a:t> over 2 years old</a:t>
            </a:r>
            <a:r>
              <a:rPr lang="en-US" sz="4000" dirty="0">
                <a:latin typeface="Calibri" panose="020F0502020204030204" pitchFamily="34" charset="0"/>
              </a:rPr>
              <a:t>?</a:t>
            </a:r>
          </a:p>
          <a:p>
            <a:pPr lvl="2"/>
            <a:endParaRPr lang="en-US" sz="4000" dirty="0" smtClean="0">
              <a:latin typeface="Calibri" panose="020F0502020204030204" pitchFamily="34" charset="0"/>
            </a:endParaRPr>
          </a:p>
          <a:p>
            <a:pPr lvl="2"/>
            <a:r>
              <a:rPr lang="en-US" sz="4000" dirty="0" smtClean="0">
                <a:latin typeface="Calibri" panose="020F0502020204030204" pitchFamily="34" charset="0"/>
              </a:rPr>
              <a:t>	A. 1 </a:t>
            </a:r>
            <a:r>
              <a:rPr lang="en-US" sz="4000" dirty="0">
                <a:latin typeface="Calibri" panose="020F0502020204030204" pitchFamily="34" charset="0"/>
              </a:rPr>
              <a:t>hour</a:t>
            </a:r>
          </a:p>
          <a:p>
            <a:pPr lvl="2"/>
            <a:r>
              <a:rPr lang="en-US" sz="4000" dirty="0" smtClean="0">
                <a:latin typeface="Calibri" panose="020F0502020204030204" pitchFamily="34" charset="0"/>
              </a:rPr>
              <a:t>	B. 2 </a:t>
            </a:r>
            <a:r>
              <a:rPr lang="en-US" sz="4000" dirty="0">
                <a:latin typeface="Calibri" panose="020F0502020204030204" pitchFamily="34" charset="0"/>
              </a:rPr>
              <a:t>hours</a:t>
            </a:r>
          </a:p>
          <a:p>
            <a:pPr lvl="2"/>
            <a:r>
              <a:rPr lang="en-US" sz="4000" dirty="0" smtClean="0">
                <a:latin typeface="Calibri" panose="020F0502020204030204" pitchFamily="34" charset="0"/>
              </a:rPr>
              <a:t>	C. 3 </a:t>
            </a:r>
            <a:r>
              <a:rPr lang="en-US" sz="4000" dirty="0">
                <a:latin typeface="Calibri" panose="020F0502020204030204" pitchFamily="34" charset="0"/>
              </a:rPr>
              <a:t>hours</a:t>
            </a:r>
          </a:p>
          <a:p>
            <a:pPr lvl="2"/>
            <a:r>
              <a:rPr lang="en-US" sz="4000" dirty="0" smtClean="0">
                <a:latin typeface="Calibri" panose="020F0502020204030204" pitchFamily="34" charset="0"/>
              </a:rPr>
              <a:t>	D. 4 </a:t>
            </a:r>
            <a:r>
              <a:rPr lang="en-US" sz="4000" dirty="0">
                <a:latin typeface="Calibri" panose="020F0502020204030204" pitchFamily="34" charset="0"/>
              </a:rPr>
              <a:t>hours</a:t>
            </a:r>
          </a:p>
          <a:p>
            <a:pPr marL="12700">
              <a:lnSpc>
                <a:spcPct val="100000"/>
              </a:lnSpc>
            </a:pPr>
            <a:endParaRPr sz="2000" dirty="0">
              <a:latin typeface="Lao UI"/>
              <a:cs typeface="Lao UI"/>
            </a:endParaRPr>
          </a:p>
        </p:txBody>
      </p:sp>
      <p:sp>
        <p:nvSpPr>
          <p:cNvPr id="12" name="object 12"/>
          <p:cNvSpPr txBox="1">
            <a:spLocks noGrp="1"/>
          </p:cNvSpPr>
          <p:nvPr>
            <p:ph type="title"/>
          </p:nvPr>
        </p:nvSpPr>
        <p:spPr>
          <a:prstGeom prst="rect">
            <a:avLst/>
          </a:prstGeom>
        </p:spPr>
        <p:txBody>
          <a:bodyPr vert="horz" wrap="square" lIns="0" tIns="0" rIns="0" bIns="0" rtlCol="0">
            <a:noAutofit/>
          </a:bodyPr>
          <a:lstStyle/>
          <a:p>
            <a:pPr marL="12700">
              <a:lnSpc>
                <a:spcPts val="7134"/>
              </a:lnSpc>
            </a:pPr>
            <a:r>
              <a:rPr sz="6000" dirty="0" smtClean="0">
                <a:latin typeface="Lao UI"/>
                <a:cs typeface="Lao UI"/>
              </a:rPr>
              <a:t>Screen Time</a:t>
            </a:r>
            <a:endParaRPr sz="6000">
              <a:latin typeface="Lao UI"/>
              <a:cs typeface="Lao UI"/>
            </a:endParaRPr>
          </a:p>
        </p:txBody>
      </p:sp>
      <p:sp>
        <p:nvSpPr>
          <p:cNvPr id="11" name="object 11"/>
          <p:cNvSpPr txBox="1"/>
          <p:nvPr/>
        </p:nvSpPr>
        <p:spPr>
          <a:xfrm>
            <a:off x="614582" y="4220464"/>
            <a:ext cx="10346055" cy="1275080"/>
          </a:xfrm>
          <a:prstGeom prst="rect">
            <a:avLst/>
          </a:prstGeom>
        </p:spPr>
        <p:txBody>
          <a:bodyPr vert="horz" wrap="square" lIns="0" tIns="0" rIns="0" bIns="0" rtlCol="0">
            <a:noAutofit/>
          </a:bodyPr>
          <a:lstStyle/>
          <a:p>
            <a:pPr marL="241300" indent="-229235">
              <a:lnSpc>
                <a:spcPct val="100000"/>
              </a:lnSpc>
              <a:buFont typeface="Arial"/>
              <a:buChar char="•"/>
              <a:tabLst>
                <a:tab pos="241300" algn="l"/>
              </a:tabLst>
            </a:pPr>
            <a:endParaRPr sz="2400" dirty="0">
              <a:latin typeface="Lao UI"/>
              <a:cs typeface="Lao UI"/>
            </a:endParaRPr>
          </a:p>
        </p:txBody>
      </p:sp>
      <p:sp>
        <p:nvSpPr>
          <p:cNvPr id="14" name="object 14"/>
          <p:cNvSpPr txBox="1"/>
          <p:nvPr/>
        </p:nvSpPr>
        <p:spPr>
          <a:xfrm>
            <a:off x="6149467" y="1683003"/>
            <a:ext cx="4767580" cy="681355"/>
          </a:xfrm>
          <a:prstGeom prst="rect">
            <a:avLst/>
          </a:prstGeom>
        </p:spPr>
        <p:txBody>
          <a:bodyPr vert="horz" wrap="square" lIns="0" tIns="0" rIns="0" bIns="0" rtlCol="0">
            <a:noAutofit/>
          </a:bodyPr>
          <a:lstStyle/>
          <a:p>
            <a:pPr marL="12700">
              <a:lnSpc>
                <a:spcPct val="100000"/>
              </a:lnSpc>
            </a:pPr>
            <a:endParaRPr sz="2000" dirty="0">
              <a:latin typeface="Lao UI"/>
              <a:cs typeface="Lao UI"/>
            </a:endParaRPr>
          </a:p>
        </p:txBody>
      </p:sp>
      <p:sp>
        <p:nvSpPr>
          <p:cNvPr id="15" name="object 15"/>
          <p:cNvSpPr txBox="1"/>
          <p:nvPr/>
        </p:nvSpPr>
        <p:spPr>
          <a:xfrm>
            <a:off x="6606669" y="2488952"/>
            <a:ext cx="1981835" cy="150177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endParaRPr sz="1800" dirty="0">
              <a:latin typeface="Lao UI"/>
              <a:cs typeface="Lao UI"/>
            </a:endParaRPr>
          </a:p>
        </p:txBody>
      </p:sp>
      <p:sp>
        <p:nvSpPr>
          <p:cNvPr id="16" name="object 11"/>
          <p:cNvSpPr/>
          <p:nvPr/>
        </p:nvSpPr>
        <p:spPr>
          <a:xfrm>
            <a:off x="6477000" y="2670180"/>
            <a:ext cx="3755136" cy="3273419"/>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090558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0" y="0"/>
            <a:ext cx="12192000" cy="941832"/>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txBox="1"/>
          <p:nvPr/>
        </p:nvSpPr>
        <p:spPr>
          <a:xfrm>
            <a:off x="132118" y="1227841"/>
            <a:ext cx="11359793" cy="4974839"/>
          </a:xfrm>
          <a:prstGeom prst="rect">
            <a:avLst/>
          </a:prstGeom>
        </p:spPr>
        <p:txBody>
          <a:bodyPr vert="horz" wrap="square" lIns="0" tIns="0" rIns="0" bIns="0" rtlCol="0">
            <a:noAutofit/>
          </a:bodyPr>
          <a:lstStyle/>
          <a:p>
            <a:pPr lvl="1"/>
            <a:r>
              <a:rPr lang="en-US" sz="4000" dirty="0">
                <a:latin typeface="Calibri" panose="020F0502020204030204" pitchFamily="34" charset="0"/>
              </a:rPr>
              <a:t>What is the maximum recommended amount of screen time per day for children</a:t>
            </a:r>
            <a:r>
              <a:rPr lang="en-US" sz="4000" b="1" dirty="0">
                <a:latin typeface="Calibri" panose="020F0502020204030204" pitchFamily="34" charset="0"/>
              </a:rPr>
              <a:t> over 2 years old</a:t>
            </a:r>
            <a:r>
              <a:rPr lang="en-US" sz="4000" dirty="0">
                <a:latin typeface="Calibri" panose="020F0502020204030204" pitchFamily="34" charset="0"/>
              </a:rPr>
              <a:t>?</a:t>
            </a:r>
          </a:p>
          <a:p>
            <a:pPr lvl="2"/>
            <a:endParaRPr lang="en-US" sz="4000" dirty="0" smtClean="0">
              <a:latin typeface="Calibri" panose="020F0502020204030204" pitchFamily="34" charset="0"/>
            </a:endParaRPr>
          </a:p>
          <a:p>
            <a:pPr lvl="2"/>
            <a:r>
              <a:rPr lang="en-US" sz="4000" dirty="0" smtClean="0">
                <a:latin typeface="Calibri" panose="020F0502020204030204" pitchFamily="34" charset="0"/>
              </a:rPr>
              <a:t>	A. 1 </a:t>
            </a:r>
            <a:r>
              <a:rPr lang="en-US" sz="4000" dirty="0">
                <a:latin typeface="Calibri" panose="020F0502020204030204" pitchFamily="34" charset="0"/>
              </a:rPr>
              <a:t>hour</a:t>
            </a:r>
          </a:p>
          <a:p>
            <a:pPr lvl="2"/>
            <a:r>
              <a:rPr lang="en-US" sz="4000" b="1" dirty="0" smtClean="0">
                <a:solidFill>
                  <a:schemeClr val="accent1">
                    <a:lumMod val="75000"/>
                  </a:schemeClr>
                </a:solidFill>
                <a:latin typeface="Calibri" panose="020F0502020204030204" pitchFamily="34" charset="0"/>
              </a:rPr>
              <a:t>	</a:t>
            </a:r>
            <a:r>
              <a:rPr lang="en-US" sz="4000" b="1" dirty="0" smtClean="0">
                <a:solidFill>
                  <a:srgbClr val="0EA694"/>
                </a:solidFill>
                <a:latin typeface="Calibri" panose="020F0502020204030204" pitchFamily="34" charset="0"/>
              </a:rPr>
              <a:t>B. 2 </a:t>
            </a:r>
            <a:r>
              <a:rPr lang="en-US" sz="4000" b="1" dirty="0">
                <a:solidFill>
                  <a:srgbClr val="0EA694"/>
                </a:solidFill>
                <a:latin typeface="Calibri" panose="020F0502020204030204" pitchFamily="34" charset="0"/>
              </a:rPr>
              <a:t>hours</a:t>
            </a:r>
          </a:p>
          <a:p>
            <a:pPr lvl="2"/>
            <a:r>
              <a:rPr lang="en-US" sz="4000" dirty="0" smtClean="0">
                <a:latin typeface="Calibri" panose="020F0502020204030204" pitchFamily="34" charset="0"/>
              </a:rPr>
              <a:t>	C. 3 </a:t>
            </a:r>
            <a:r>
              <a:rPr lang="en-US" sz="4000" dirty="0">
                <a:latin typeface="Calibri" panose="020F0502020204030204" pitchFamily="34" charset="0"/>
              </a:rPr>
              <a:t>hours</a:t>
            </a:r>
          </a:p>
          <a:p>
            <a:pPr lvl="2"/>
            <a:r>
              <a:rPr lang="en-US" sz="4000" dirty="0" smtClean="0">
                <a:latin typeface="Calibri" panose="020F0502020204030204" pitchFamily="34" charset="0"/>
              </a:rPr>
              <a:t>	D. 4 </a:t>
            </a:r>
            <a:r>
              <a:rPr lang="en-US" sz="4000" dirty="0">
                <a:latin typeface="Calibri" panose="020F0502020204030204" pitchFamily="34" charset="0"/>
              </a:rPr>
              <a:t>hours</a:t>
            </a:r>
          </a:p>
          <a:p>
            <a:pPr marL="12700">
              <a:lnSpc>
                <a:spcPct val="100000"/>
              </a:lnSpc>
            </a:pPr>
            <a:endParaRPr sz="2000" dirty="0">
              <a:latin typeface="Lao UI"/>
              <a:cs typeface="Lao UI"/>
            </a:endParaRPr>
          </a:p>
        </p:txBody>
      </p:sp>
      <p:sp>
        <p:nvSpPr>
          <p:cNvPr id="12" name="object 12"/>
          <p:cNvSpPr txBox="1">
            <a:spLocks noGrp="1"/>
          </p:cNvSpPr>
          <p:nvPr>
            <p:ph type="title"/>
          </p:nvPr>
        </p:nvSpPr>
        <p:spPr>
          <a:prstGeom prst="rect">
            <a:avLst/>
          </a:prstGeom>
        </p:spPr>
        <p:txBody>
          <a:bodyPr vert="horz" wrap="square" lIns="0" tIns="0" rIns="0" bIns="0" rtlCol="0">
            <a:noAutofit/>
          </a:bodyPr>
          <a:lstStyle/>
          <a:p>
            <a:pPr marL="12700">
              <a:lnSpc>
                <a:spcPts val="7134"/>
              </a:lnSpc>
            </a:pPr>
            <a:r>
              <a:rPr sz="6000" dirty="0" smtClean="0">
                <a:latin typeface="Lao UI"/>
                <a:cs typeface="Lao UI"/>
              </a:rPr>
              <a:t>Screen Time</a:t>
            </a:r>
            <a:endParaRPr sz="6000">
              <a:latin typeface="Lao UI"/>
              <a:cs typeface="Lao UI"/>
            </a:endParaRPr>
          </a:p>
        </p:txBody>
      </p:sp>
      <p:sp>
        <p:nvSpPr>
          <p:cNvPr id="11" name="object 11"/>
          <p:cNvSpPr txBox="1"/>
          <p:nvPr/>
        </p:nvSpPr>
        <p:spPr>
          <a:xfrm>
            <a:off x="614582" y="4220464"/>
            <a:ext cx="10346055" cy="1275080"/>
          </a:xfrm>
          <a:prstGeom prst="rect">
            <a:avLst/>
          </a:prstGeom>
        </p:spPr>
        <p:txBody>
          <a:bodyPr vert="horz" wrap="square" lIns="0" tIns="0" rIns="0" bIns="0" rtlCol="0">
            <a:noAutofit/>
          </a:bodyPr>
          <a:lstStyle/>
          <a:p>
            <a:pPr marL="241300" indent="-229235">
              <a:lnSpc>
                <a:spcPct val="100000"/>
              </a:lnSpc>
              <a:buFont typeface="Arial"/>
              <a:buChar char="•"/>
              <a:tabLst>
                <a:tab pos="241300" algn="l"/>
              </a:tabLst>
            </a:pPr>
            <a:endParaRPr sz="2400" dirty="0">
              <a:latin typeface="Lao UI"/>
              <a:cs typeface="Lao UI"/>
            </a:endParaRPr>
          </a:p>
        </p:txBody>
      </p:sp>
      <p:sp>
        <p:nvSpPr>
          <p:cNvPr id="14" name="object 14"/>
          <p:cNvSpPr txBox="1"/>
          <p:nvPr/>
        </p:nvSpPr>
        <p:spPr>
          <a:xfrm>
            <a:off x="6149467" y="1683003"/>
            <a:ext cx="4767580" cy="681355"/>
          </a:xfrm>
          <a:prstGeom prst="rect">
            <a:avLst/>
          </a:prstGeom>
        </p:spPr>
        <p:txBody>
          <a:bodyPr vert="horz" wrap="square" lIns="0" tIns="0" rIns="0" bIns="0" rtlCol="0">
            <a:noAutofit/>
          </a:bodyPr>
          <a:lstStyle/>
          <a:p>
            <a:pPr marL="12700">
              <a:lnSpc>
                <a:spcPct val="100000"/>
              </a:lnSpc>
            </a:pPr>
            <a:endParaRPr sz="2000" dirty="0">
              <a:latin typeface="Lao UI"/>
              <a:cs typeface="Lao UI"/>
            </a:endParaRPr>
          </a:p>
        </p:txBody>
      </p:sp>
      <p:sp>
        <p:nvSpPr>
          <p:cNvPr id="15" name="object 15"/>
          <p:cNvSpPr txBox="1"/>
          <p:nvPr/>
        </p:nvSpPr>
        <p:spPr>
          <a:xfrm>
            <a:off x="6606669" y="2488952"/>
            <a:ext cx="1981835" cy="1501775"/>
          </a:xfrm>
          <a:prstGeom prst="rect">
            <a:avLst/>
          </a:prstGeom>
        </p:spPr>
        <p:txBody>
          <a:bodyPr vert="horz" wrap="square" lIns="0" tIns="0" rIns="0" bIns="0" rtlCol="0">
            <a:noAutofit/>
          </a:bodyPr>
          <a:lstStyle/>
          <a:p>
            <a:pPr marL="241300" indent="-228600">
              <a:lnSpc>
                <a:spcPct val="100000"/>
              </a:lnSpc>
              <a:buFont typeface="Arial"/>
              <a:buChar char="•"/>
              <a:tabLst>
                <a:tab pos="240665" algn="l"/>
              </a:tabLst>
            </a:pPr>
            <a:endParaRPr sz="1800" dirty="0">
              <a:latin typeface="Lao UI"/>
              <a:cs typeface="Lao UI"/>
            </a:endParaRPr>
          </a:p>
        </p:txBody>
      </p:sp>
      <p:sp>
        <p:nvSpPr>
          <p:cNvPr id="16" name="object 11"/>
          <p:cNvSpPr/>
          <p:nvPr/>
        </p:nvSpPr>
        <p:spPr>
          <a:xfrm>
            <a:off x="6477000" y="2670180"/>
            <a:ext cx="3755136" cy="3273419"/>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89621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12193"/>
            <a:ext cx="12192000" cy="969263"/>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txBox="1"/>
          <p:nvPr/>
        </p:nvSpPr>
        <p:spPr>
          <a:xfrm>
            <a:off x="78739" y="6"/>
            <a:ext cx="9789160" cy="2914015"/>
          </a:xfrm>
          <a:prstGeom prst="rect">
            <a:avLst/>
          </a:prstGeom>
        </p:spPr>
        <p:txBody>
          <a:bodyPr vert="horz" wrap="square" lIns="0" tIns="0" rIns="0" bIns="0" rtlCol="0">
            <a:noAutofit/>
          </a:bodyPr>
          <a:lstStyle/>
          <a:p>
            <a:pPr marL="12700">
              <a:lnSpc>
                <a:spcPct val="100000"/>
              </a:lnSpc>
            </a:pPr>
            <a:r>
              <a:rPr sz="6000" dirty="0" smtClean="0">
                <a:latin typeface="Lao UI"/>
                <a:cs typeface="Lao UI"/>
              </a:rPr>
              <a:t>Environment </a:t>
            </a:r>
            <a:r>
              <a:rPr sz="6000" spc="-60" dirty="0" smtClean="0">
                <a:latin typeface="Lao UI"/>
                <a:cs typeface="Lao UI"/>
              </a:rPr>
              <a:t>a</a:t>
            </a:r>
            <a:r>
              <a:rPr sz="6000" spc="0" dirty="0" smtClean="0">
                <a:latin typeface="Lao UI"/>
                <a:cs typeface="Lao UI"/>
              </a:rPr>
              <a:t>nd Policy</a:t>
            </a:r>
            <a:endParaRPr sz="6000" dirty="0">
              <a:latin typeface="Lao UI"/>
              <a:cs typeface="Lao UI"/>
            </a:endParaRPr>
          </a:p>
          <a:p>
            <a:pPr>
              <a:lnSpc>
                <a:spcPts val="500"/>
              </a:lnSpc>
              <a:spcBef>
                <a:spcPts val="11"/>
              </a:spcBef>
            </a:pPr>
            <a:endParaRPr sz="5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1824355">
              <a:lnSpc>
                <a:spcPct val="100000"/>
              </a:lnSpc>
            </a:pPr>
            <a:r>
              <a:rPr sz="6000" b="1" dirty="0" smtClean="0">
                <a:latin typeface="Lao UI"/>
                <a:cs typeface="Lao UI"/>
              </a:rPr>
              <a:t>Why</a:t>
            </a:r>
            <a:r>
              <a:rPr sz="6000" b="1" spc="-25" dirty="0" smtClean="0">
                <a:latin typeface="Lao UI"/>
                <a:cs typeface="Lao UI"/>
              </a:rPr>
              <a:t> </a:t>
            </a:r>
            <a:r>
              <a:rPr sz="6000" b="1" spc="0" dirty="0" smtClean="0">
                <a:latin typeface="Lao UI"/>
                <a:cs typeface="Lao UI"/>
              </a:rPr>
              <a:t>Put</a:t>
            </a:r>
            <a:r>
              <a:rPr sz="6000" b="1" spc="-5" dirty="0" smtClean="0">
                <a:latin typeface="Lao UI"/>
                <a:cs typeface="Lao UI"/>
              </a:rPr>
              <a:t> </a:t>
            </a:r>
            <a:r>
              <a:rPr sz="6000" b="1" spc="0" dirty="0" smtClean="0">
                <a:latin typeface="Lao UI"/>
                <a:cs typeface="Lao UI"/>
              </a:rPr>
              <a:t>it</a:t>
            </a:r>
            <a:r>
              <a:rPr sz="6000" b="1" spc="-5" dirty="0" smtClean="0">
                <a:latin typeface="Lao UI"/>
                <a:cs typeface="Lao UI"/>
              </a:rPr>
              <a:t> </a:t>
            </a:r>
            <a:r>
              <a:rPr sz="6000" b="1" spc="0" dirty="0" smtClean="0">
                <a:latin typeface="Lao UI"/>
                <a:cs typeface="Lao UI"/>
              </a:rPr>
              <a:t>in</a:t>
            </a:r>
            <a:r>
              <a:rPr sz="6000" b="1" spc="-20" dirty="0" smtClean="0">
                <a:latin typeface="Lao UI"/>
                <a:cs typeface="Lao UI"/>
              </a:rPr>
              <a:t> </a:t>
            </a:r>
            <a:r>
              <a:rPr sz="6000" b="1" spc="-25" dirty="0" smtClean="0">
                <a:latin typeface="Lao UI"/>
                <a:cs typeface="Lao UI"/>
              </a:rPr>
              <a:t>W</a:t>
            </a:r>
            <a:r>
              <a:rPr sz="6000" b="1" spc="0" dirty="0" smtClean="0">
                <a:latin typeface="Lao UI"/>
                <a:cs typeface="Lao UI"/>
              </a:rPr>
              <a:t>riting?</a:t>
            </a:r>
            <a:endParaRPr sz="6000" dirty="0">
              <a:latin typeface="Lao UI"/>
              <a:cs typeface="Lao UI"/>
            </a:endParaRPr>
          </a:p>
        </p:txBody>
      </p:sp>
      <p:sp>
        <p:nvSpPr>
          <p:cNvPr id="6" name="object 6"/>
          <p:cNvSpPr txBox="1">
            <a:spLocks noGrp="1"/>
          </p:cNvSpPr>
          <p:nvPr>
            <p:ph type="sldNum" sz="quarter" idx="12"/>
          </p:nvPr>
        </p:nvSpPr>
        <p:spPr>
          <a:prstGeom prst="rect">
            <a:avLst/>
          </a:prstGeom>
        </p:spPr>
        <p:txBody>
          <a:bodyPr vert="horz" wrap="square" lIns="0" tIns="0" rIns="0" bIns="0" rtlCol="0">
            <a:noAutofit/>
          </a:bodyPr>
          <a:lstStyle/>
          <a:p>
            <a:pPr marL="25400">
              <a:lnSpc>
                <a:spcPct val="100000"/>
              </a:lnSpc>
            </a:pPr>
            <a:r>
              <a:rPr sz="1200" dirty="0" smtClean="0">
                <a:latin typeface="Calibri"/>
                <a:cs typeface="Calibri"/>
              </a:rPr>
              <a:t>6</a:t>
            </a:r>
            <a:endParaRPr sz="12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6152388"/>
            <a:ext cx="3144012" cy="5029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10780776" y="6170676"/>
            <a:ext cx="1146048" cy="550164"/>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0" y="0"/>
            <a:ext cx="12192000" cy="941832"/>
          </a:xfrm>
          <a:prstGeom prst="rect">
            <a:avLst/>
          </a:prstGeom>
          <a:solidFill>
            <a:srgbClr val="A5CA4A">
              <a:alpha val="31765"/>
            </a:srgbClr>
          </a:solid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0" rIns="0" bIns="0" rtlCol="0">
            <a:noAutofit/>
          </a:bodyPr>
          <a:lstStyle/>
          <a:p>
            <a:pPr marL="12700">
              <a:lnSpc>
                <a:spcPts val="7134"/>
              </a:lnSpc>
            </a:pPr>
            <a:r>
              <a:rPr lang="en-US" sz="6000" dirty="0" smtClean="0">
                <a:latin typeface="Lao UI"/>
                <a:cs typeface="Lao UI"/>
              </a:rPr>
              <a:t>Rules </a:t>
            </a:r>
            <a:endParaRPr sz="6000" dirty="0">
              <a:latin typeface="Lao UI"/>
              <a:cs typeface="Lao UI"/>
            </a:endParaRPr>
          </a:p>
        </p:txBody>
      </p:sp>
      <p:sp>
        <p:nvSpPr>
          <p:cNvPr id="7" name="object 7"/>
          <p:cNvSpPr txBox="1">
            <a:spLocks noGrp="1"/>
          </p:cNvSpPr>
          <p:nvPr>
            <p:ph type="sldNum" sz="quarter" idx="12"/>
          </p:nvPr>
        </p:nvSpPr>
        <p:spPr>
          <a:prstGeom prst="rect">
            <a:avLst/>
          </a:prstGeom>
        </p:spPr>
        <p:txBody>
          <a:bodyPr vert="horz" wrap="square" lIns="0" tIns="0" rIns="0" bIns="0" rtlCol="0">
            <a:noAutofit/>
          </a:bodyPr>
          <a:lstStyle/>
          <a:p>
            <a:pPr marL="70485">
              <a:lnSpc>
                <a:spcPct val="100000"/>
              </a:lnSpc>
            </a:pPr>
            <a:fld id="{81D60167-4931-47E6-BA6A-407CBD079E47}" type="slidenum">
              <a:rPr sz="1200" spc="-10" dirty="0" smtClean="0">
                <a:latin typeface="Calibri"/>
                <a:cs typeface="Calibri"/>
              </a:rPr>
              <a:t>33</a:t>
            </a:fld>
            <a:endParaRPr sz="1200">
              <a:latin typeface="Calibri"/>
              <a:cs typeface="Calibri"/>
            </a:endParaRPr>
          </a:p>
        </p:txBody>
      </p:sp>
      <p:sp>
        <p:nvSpPr>
          <p:cNvPr id="6" name="object 6"/>
          <p:cNvSpPr txBox="1"/>
          <p:nvPr/>
        </p:nvSpPr>
        <p:spPr>
          <a:xfrm>
            <a:off x="146409" y="1021340"/>
            <a:ext cx="10943591" cy="3942715"/>
          </a:xfrm>
          <a:prstGeom prst="rect">
            <a:avLst/>
          </a:prstGeom>
        </p:spPr>
        <p:txBody>
          <a:bodyPr vert="horz" wrap="square" lIns="0" tIns="0" rIns="0" bIns="0" rtlCol="0">
            <a:noAutofit/>
          </a:bodyPr>
          <a:lstStyle/>
          <a:p>
            <a:pPr marL="12700">
              <a:lnSpc>
                <a:spcPct val="100000"/>
              </a:lnSpc>
            </a:pPr>
            <a:r>
              <a:rPr sz="3600" b="1" dirty="0" smtClean="0">
                <a:latin typeface="Lao UI"/>
                <a:cs typeface="Lao UI"/>
              </a:rPr>
              <a:t>How</a:t>
            </a:r>
            <a:r>
              <a:rPr sz="3600" b="1" spc="-5" dirty="0" smtClean="0">
                <a:latin typeface="Lao UI"/>
                <a:cs typeface="Lao UI"/>
              </a:rPr>
              <a:t> </a:t>
            </a:r>
            <a:r>
              <a:rPr sz="3600" b="1" spc="0" dirty="0" smtClean="0">
                <a:latin typeface="Lao UI"/>
                <a:cs typeface="Lao UI"/>
              </a:rPr>
              <a:t>can</a:t>
            </a:r>
            <a:r>
              <a:rPr sz="3600" b="1" spc="-5" dirty="0" smtClean="0">
                <a:latin typeface="Lao UI"/>
                <a:cs typeface="Lao UI"/>
              </a:rPr>
              <a:t> </a:t>
            </a:r>
            <a:r>
              <a:rPr sz="3600" b="1" spc="-15" dirty="0" smtClean="0">
                <a:latin typeface="Lao UI"/>
                <a:cs typeface="Lao UI"/>
              </a:rPr>
              <a:t>y</a:t>
            </a:r>
            <a:r>
              <a:rPr sz="3600" b="1" spc="0" dirty="0" smtClean="0">
                <a:latin typeface="Lao UI"/>
                <a:cs typeface="Lao UI"/>
              </a:rPr>
              <a:t>ou</a:t>
            </a:r>
            <a:r>
              <a:rPr sz="3600" b="1" spc="-5" dirty="0" smtClean="0">
                <a:latin typeface="Lao UI"/>
                <a:cs typeface="Lao UI"/>
              </a:rPr>
              <a:t> </a:t>
            </a:r>
            <a:r>
              <a:rPr sz="3600" b="1" spc="-20" dirty="0" smtClean="0">
                <a:latin typeface="Lao UI"/>
                <a:cs typeface="Lao UI"/>
              </a:rPr>
              <a:t>use this</a:t>
            </a:r>
            <a:r>
              <a:rPr sz="3600" b="1" spc="-5" dirty="0" smtClean="0">
                <a:latin typeface="Lao UI"/>
                <a:cs typeface="Lao UI"/>
              </a:rPr>
              <a:t> </a:t>
            </a:r>
            <a:r>
              <a:rPr sz="3600" b="1" spc="0" dirty="0" smtClean="0">
                <a:latin typeface="Lao UI"/>
                <a:cs typeface="Lao UI"/>
              </a:rPr>
              <a:t>i</a:t>
            </a:r>
            <a:r>
              <a:rPr sz="3600" b="1" spc="-15" dirty="0" smtClean="0">
                <a:latin typeface="Lao UI"/>
                <a:cs typeface="Lao UI"/>
              </a:rPr>
              <a:t>n</a:t>
            </a:r>
            <a:r>
              <a:rPr sz="3600" b="1" spc="0" dirty="0" smtClean="0">
                <a:latin typeface="Lao UI"/>
                <a:cs typeface="Lao UI"/>
              </a:rPr>
              <a:t>formati</a:t>
            </a:r>
            <a:r>
              <a:rPr sz="3600" b="1" spc="-20" dirty="0" smtClean="0">
                <a:latin typeface="Lao UI"/>
                <a:cs typeface="Lao UI"/>
              </a:rPr>
              <a:t>o</a:t>
            </a:r>
            <a:r>
              <a:rPr sz="3600" b="1" spc="-25" dirty="0" smtClean="0">
                <a:latin typeface="Lao UI"/>
                <a:cs typeface="Lao UI"/>
              </a:rPr>
              <a:t>n</a:t>
            </a:r>
            <a:r>
              <a:rPr sz="3600" b="1" spc="15" dirty="0" smtClean="0">
                <a:latin typeface="Lao UI"/>
                <a:cs typeface="Lao UI"/>
              </a:rPr>
              <a:t> </a:t>
            </a:r>
            <a:r>
              <a:rPr sz="3600" b="1" spc="0" dirty="0" smtClean="0">
                <a:latin typeface="Lao UI"/>
                <a:cs typeface="Lao UI"/>
              </a:rPr>
              <a:t>in</a:t>
            </a:r>
            <a:r>
              <a:rPr sz="3600" b="1" spc="-20" dirty="0" smtClean="0">
                <a:latin typeface="Lao UI"/>
                <a:cs typeface="Lao UI"/>
              </a:rPr>
              <a:t> </a:t>
            </a:r>
            <a:r>
              <a:rPr sz="3600" b="1" spc="0" dirty="0" smtClean="0">
                <a:latin typeface="Lao UI"/>
                <a:cs typeface="Lao UI"/>
              </a:rPr>
              <a:t>yo</a:t>
            </a:r>
            <a:r>
              <a:rPr sz="3600" b="1" spc="-20" dirty="0" smtClean="0">
                <a:latin typeface="Lao UI"/>
                <a:cs typeface="Lao UI"/>
              </a:rPr>
              <a:t>u</a:t>
            </a:r>
            <a:r>
              <a:rPr sz="3600" b="1" spc="-15" dirty="0" smtClean="0">
                <a:latin typeface="Lao UI"/>
                <a:cs typeface="Lao UI"/>
              </a:rPr>
              <a:t>r</a:t>
            </a:r>
            <a:r>
              <a:rPr sz="3600" b="1" spc="15" dirty="0" smtClean="0">
                <a:latin typeface="Lao UI"/>
                <a:cs typeface="Lao UI"/>
              </a:rPr>
              <a:t> </a:t>
            </a:r>
            <a:r>
              <a:rPr sz="3600" b="1" spc="0" dirty="0" smtClean="0">
                <a:latin typeface="Lao UI"/>
                <a:cs typeface="Lao UI"/>
              </a:rPr>
              <a:t>practic</a:t>
            </a:r>
            <a:r>
              <a:rPr sz="3600" b="1" spc="-15" dirty="0" smtClean="0">
                <a:latin typeface="Lao UI"/>
                <a:cs typeface="Lao UI"/>
              </a:rPr>
              <a:t>e</a:t>
            </a:r>
            <a:r>
              <a:rPr sz="3600" b="1" spc="-20" dirty="0" smtClean="0">
                <a:latin typeface="Lao UI"/>
                <a:cs typeface="Lao UI"/>
              </a:rPr>
              <a:t>?</a:t>
            </a:r>
            <a:endParaRPr sz="3600" dirty="0">
              <a:latin typeface="Lao UI"/>
              <a:cs typeface="Lao UI"/>
            </a:endParaRPr>
          </a:p>
          <a:p>
            <a:pPr>
              <a:lnSpc>
                <a:spcPts val="1300"/>
              </a:lnSpc>
              <a:spcBef>
                <a:spcPts val="66"/>
              </a:spcBef>
            </a:pPr>
            <a:endParaRPr sz="1300" dirty="0"/>
          </a:p>
          <a:p>
            <a:pPr marL="323850">
              <a:lnSpc>
                <a:spcPct val="100000"/>
              </a:lnSpc>
            </a:pPr>
            <a:r>
              <a:rPr sz="2800" spc="-15" dirty="0" smtClean="0">
                <a:latin typeface="Lao UI"/>
                <a:cs typeface="Lao UI"/>
              </a:rPr>
              <a:t>See</a:t>
            </a:r>
            <a:r>
              <a:rPr sz="2800" spc="-5" dirty="0" smtClean="0">
                <a:latin typeface="Lao UI"/>
                <a:cs typeface="Lao UI"/>
              </a:rPr>
              <a:t> </a:t>
            </a:r>
            <a:r>
              <a:rPr sz="2800" spc="-15" dirty="0" smtClean="0">
                <a:latin typeface="Lao UI"/>
                <a:cs typeface="Lao UI"/>
              </a:rPr>
              <a:t>action planning</a:t>
            </a:r>
            <a:r>
              <a:rPr sz="2800" spc="15" dirty="0" smtClean="0">
                <a:latin typeface="Lao UI"/>
                <a:cs typeface="Lao UI"/>
              </a:rPr>
              <a:t> </a:t>
            </a:r>
            <a:r>
              <a:rPr sz="2800" spc="-15" dirty="0" smtClean="0">
                <a:latin typeface="Lao UI"/>
                <a:cs typeface="Lao UI"/>
              </a:rPr>
              <a:t>gui</a:t>
            </a:r>
            <a:r>
              <a:rPr sz="2800" spc="-30" dirty="0" smtClean="0">
                <a:latin typeface="Lao UI"/>
                <a:cs typeface="Lao UI"/>
              </a:rPr>
              <a:t>d</a:t>
            </a:r>
            <a:r>
              <a:rPr sz="2800" spc="-15" dirty="0" smtClean="0">
                <a:latin typeface="Lao UI"/>
                <a:cs typeface="Lao UI"/>
              </a:rPr>
              <a:t>e</a:t>
            </a:r>
            <a:endParaRPr sz="2800" dirty="0">
              <a:latin typeface="Lao UI"/>
              <a:cs typeface="Lao UI"/>
            </a:endParaRPr>
          </a:p>
          <a:p>
            <a:pPr>
              <a:lnSpc>
                <a:spcPts val="700"/>
              </a:lnSpc>
              <a:spcBef>
                <a:spcPts val="45"/>
              </a:spcBef>
            </a:pPr>
            <a:endParaRPr sz="7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552450" indent="-228600">
              <a:lnSpc>
                <a:spcPct val="100000"/>
              </a:lnSpc>
              <a:buFont typeface="Arial"/>
              <a:buChar char="•"/>
              <a:tabLst>
                <a:tab pos="552450" algn="l"/>
              </a:tabLst>
            </a:pPr>
            <a:r>
              <a:rPr sz="2400" spc="0" dirty="0" smtClean="0">
                <a:latin typeface="Lao UI"/>
                <a:cs typeface="Lao UI"/>
              </a:rPr>
              <a:t>Cou</a:t>
            </a:r>
            <a:r>
              <a:rPr sz="2400" spc="-10" dirty="0" smtClean="0">
                <a:latin typeface="Lao UI"/>
                <a:cs typeface="Lao UI"/>
              </a:rPr>
              <a:t>l</a:t>
            </a:r>
            <a:r>
              <a:rPr sz="2400" spc="-15" dirty="0" smtClean="0">
                <a:latin typeface="Lao UI"/>
                <a:cs typeface="Lao UI"/>
              </a:rPr>
              <a:t>d</a:t>
            </a:r>
            <a:r>
              <a:rPr sz="2400" spc="25" dirty="0" smtClean="0">
                <a:latin typeface="Lao UI"/>
                <a:cs typeface="Lao UI"/>
              </a:rPr>
              <a:t> </a:t>
            </a:r>
            <a:r>
              <a:rPr sz="2400" spc="-15" dirty="0" smtClean="0">
                <a:latin typeface="Lao UI"/>
                <a:cs typeface="Lao UI"/>
              </a:rPr>
              <a:t>you</a:t>
            </a:r>
            <a:r>
              <a:rPr sz="2400" spc="10" dirty="0" smtClean="0">
                <a:latin typeface="Lao UI"/>
                <a:cs typeface="Lao UI"/>
              </a:rPr>
              <a:t> </a:t>
            </a:r>
            <a:r>
              <a:rPr sz="2400" spc="0" dirty="0" smtClean="0">
                <a:latin typeface="Lao UI"/>
                <a:cs typeface="Lao UI"/>
              </a:rPr>
              <a:t>in</a:t>
            </a:r>
            <a:r>
              <a:rPr sz="2400" spc="-15" dirty="0" smtClean="0">
                <a:latin typeface="Lao UI"/>
                <a:cs typeface="Lao UI"/>
              </a:rPr>
              <a:t>corpo</a:t>
            </a:r>
            <a:r>
              <a:rPr sz="2400" spc="-5" dirty="0" smtClean="0">
                <a:latin typeface="Lao UI"/>
                <a:cs typeface="Lao UI"/>
              </a:rPr>
              <a:t>r</a:t>
            </a:r>
            <a:r>
              <a:rPr sz="2400" spc="-15" dirty="0" smtClean="0">
                <a:latin typeface="Lao UI"/>
                <a:cs typeface="Lao UI"/>
              </a:rPr>
              <a:t>ate</a:t>
            </a:r>
            <a:r>
              <a:rPr sz="2400" spc="40" dirty="0" smtClean="0">
                <a:latin typeface="Lao UI"/>
                <a:cs typeface="Lao UI"/>
              </a:rPr>
              <a:t> </a:t>
            </a:r>
            <a:r>
              <a:rPr sz="2400" spc="-15" dirty="0" smtClean="0">
                <a:latin typeface="Lao UI"/>
                <a:cs typeface="Lao UI"/>
              </a:rPr>
              <a:t>any of</a:t>
            </a:r>
            <a:r>
              <a:rPr sz="2400" spc="15" dirty="0" smtClean="0">
                <a:latin typeface="Lao UI"/>
                <a:cs typeface="Lao UI"/>
              </a:rPr>
              <a:t> </a:t>
            </a:r>
            <a:r>
              <a:rPr sz="2400" spc="0" dirty="0" smtClean="0">
                <a:latin typeface="Lao UI"/>
                <a:cs typeface="Lao UI"/>
              </a:rPr>
              <a:t>these</a:t>
            </a:r>
            <a:r>
              <a:rPr sz="2400" spc="-15" dirty="0" smtClean="0">
                <a:latin typeface="Lao UI"/>
                <a:cs typeface="Lao UI"/>
              </a:rPr>
              <a:t> </a:t>
            </a:r>
            <a:r>
              <a:rPr sz="2400" spc="0" dirty="0" smtClean="0">
                <a:latin typeface="Lao UI"/>
                <a:cs typeface="Lao UI"/>
              </a:rPr>
              <a:t>ideas</a:t>
            </a:r>
            <a:r>
              <a:rPr sz="2400" spc="-5" dirty="0" smtClean="0">
                <a:latin typeface="Lao UI"/>
                <a:cs typeface="Lao UI"/>
              </a:rPr>
              <a:t> </a:t>
            </a:r>
            <a:r>
              <a:rPr sz="2400" spc="-15" dirty="0" smtClean="0">
                <a:latin typeface="Lao UI"/>
                <a:cs typeface="Lao UI"/>
              </a:rPr>
              <a:t>into</a:t>
            </a:r>
            <a:r>
              <a:rPr sz="2400" spc="15" dirty="0" smtClean="0">
                <a:latin typeface="Lao UI"/>
                <a:cs typeface="Lao UI"/>
              </a:rPr>
              <a:t> </a:t>
            </a:r>
            <a:r>
              <a:rPr sz="2400" spc="-15" dirty="0" smtClean="0">
                <a:latin typeface="Lao UI"/>
                <a:cs typeface="Lao UI"/>
              </a:rPr>
              <a:t>your</a:t>
            </a:r>
            <a:r>
              <a:rPr sz="2400" spc="25" dirty="0" smtClean="0">
                <a:latin typeface="Lao UI"/>
                <a:cs typeface="Lao UI"/>
              </a:rPr>
              <a:t> </a:t>
            </a:r>
            <a:r>
              <a:rPr sz="2400" spc="-15" dirty="0" smtClean="0">
                <a:latin typeface="Lao UI"/>
                <a:cs typeface="Lao UI"/>
              </a:rPr>
              <a:t>p</a:t>
            </a:r>
            <a:r>
              <a:rPr sz="2400" spc="-5" dirty="0" smtClean="0">
                <a:latin typeface="Lao UI"/>
                <a:cs typeface="Lao UI"/>
              </a:rPr>
              <a:t>r</a:t>
            </a:r>
            <a:r>
              <a:rPr sz="2400" spc="-10" dirty="0" smtClean="0">
                <a:latin typeface="Lao UI"/>
                <a:cs typeface="Lao UI"/>
              </a:rPr>
              <a:t>acti</a:t>
            </a:r>
            <a:r>
              <a:rPr sz="2400" spc="-25" dirty="0" smtClean="0">
                <a:latin typeface="Lao UI"/>
                <a:cs typeface="Lao UI"/>
              </a:rPr>
              <a:t>c</a:t>
            </a:r>
            <a:r>
              <a:rPr sz="2400" spc="0" dirty="0" smtClean="0">
                <a:latin typeface="Lao UI"/>
                <a:cs typeface="Lao UI"/>
              </a:rPr>
              <a:t>e?</a:t>
            </a:r>
            <a:endParaRPr sz="2400" dirty="0">
              <a:latin typeface="Lao UI"/>
              <a:cs typeface="Lao UI"/>
            </a:endParaRPr>
          </a:p>
          <a:p>
            <a:pPr>
              <a:lnSpc>
                <a:spcPts val="700"/>
              </a:lnSpc>
              <a:spcBef>
                <a:spcPts val="19"/>
              </a:spcBef>
              <a:buFont typeface="Arial"/>
              <a:buChar char="•"/>
            </a:pPr>
            <a:endParaRPr sz="700" dirty="0"/>
          </a:p>
          <a:p>
            <a:pPr marL="552450" indent="-228600">
              <a:lnSpc>
                <a:spcPct val="100000"/>
              </a:lnSpc>
              <a:buFont typeface="Arial"/>
              <a:buChar char="•"/>
              <a:tabLst>
                <a:tab pos="552450" algn="l"/>
              </a:tabLst>
            </a:pPr>
            <a:r>
              <a:rPr sz="2400" spc="0" dirty="0" smtClean="0">
                <a:latin typeface="Lao UI"/>
                <a:cs typeface="Lao UI"/>
              </a:rPr>
              <a:t>Choose</a:t>
            </a:r>
            <a:r>
              <a:rPr sz="2400" spc="15" dirty="0" smtClean="0">
                <a:latin typeface="Lao UI"/>
                <a:cs typeface="Lao UI"/>
              </a:rPr>
              <a:t> </a:t>
            </a:r>
            <a:r>
              <a:rPr sz="2400" spc="-15" dirty="0" smtClean="0">
                <a:latin typeface="Lao UI"/>
                <a:cs typeface="Lao UI"/>
              </a:rPr>
              <a:t>one or</a:t>
            </a:r>
            <a:r>
              <a:rPr sz="2400" spc="15" dirty="0" smtClean="0">
                <a:latin typeface="Lao UI"/>
                <a:cs typeface="Lao UI"/>
              </a:rPr>
              <a:t> </a:t>
            </a:r>
            <a:r>
              <a:rPr sz="2400" spc="-20" dirty="0" smtClean="0">
                <a:latin typeface="Lao UI"/>
                <a:cs typeface="Lao UI"/>
              </a:rPr>
              <a:t>w</a:t>
            </a:r>
            <a:r>
              <a:rPr sz="2400" spc="-5" dirty="0" smtClean="0">
                <a:latin typeface="Lao UI"/>
                <a:cs typeface="Lao UI"/>
              </a:rPr>
              <a:t>r</a:t>
            </a:r>
            <a:r>
              <a:rPr sz="2400" spc="0" dirty="0" smtClean="0">
                <a:latin typeface="Lao UI"/>
                <a:cs typeface="Lao UI"/>
              </a:rPr>
              <a:t>ite </a:t>
            </a:r>
            <a:r>
              <a:rPr sz="2400" spc="-10" dirty="0" smtClean="0">
                <a:latin typeface="Lao UI"/>
                <a:cs typeface="Lao UI"/>
              </a:rPr>
              <a:t>y</a:t>
            </a:r>
            <a:r>
              <a:rPr sz="2400" spc="-15" dirty="0" smtClean="0">
                <a:latin typeface="Lao UI"/>
                <a:cs typeface="Lao UI"/>
              </a:rPr>
              <a:t>our</a:t>
            </a:r>
            <a:r>
              <a:rPr sz="2400" spc="10" dirty="0" smtClean="0">
                <a:latin typeface="Lao UI"/>
                <a:cs typeface="Lao UI"/>
              </a:rPr>
              <a:t> </a:t>
            </a:r>
            <a:r>
              <a:rPr sz="2400" spc="-15" dirty="0" smtClean="0">
                <a:latin typeface="Lao UI"/>
                <a:cs typeface="Lao UI"/>
              </a:rPr>
              <a:t>own</a:t>
            </a:r>
            <a:endParaRPr sz="2400" dirty="0">
              <a:latin typeface="Lao UI"/>
              <a:cs typeface="Lao UI"/>
            </a:endParaRPr>
          </a:p>
          <a:p>
            <a:pPr marL="1009650" lvl="1" indent="-228600">
              <a:lnSpc>
                <a:spcPct val="100000"/>
              </a:lnSpc>
              <a:spcBef>
                <a:spcPts val="265"/>
              </a:spcBef>
              <a:buFont typeface="Arial"/>
              <a:buChar char="•"/>
              <a:tabLst>
                <a:tab pos="1009650" algn="l"/>
              </a:tabLst>
            </a:pPr>
            <a:r>
              <a:rPr sz="2000" dirty="0" smtClean="0">
                <a:latin typeface="Lao UI"/>
                <a:cs typeface="Lao UI"/>
              </a:rPr>
              <a:t>D</a:t>
            </a:r>
            <a:r>
              <a:rPr sz="2000" spc="-10" dirty="0" smtClean="0">
                <a:latin typeface="Lao UI"/>
                <a:cs typeface="Lao UI"/>
              </a:rPr>
              <a:t>e</a:t>
            </a:r>
            <a:r>
              <a:rPr sz="2000" spc="0" dirty="0" smtClean="0">
                <a:latin typeface="Lao UI"/>
                <a:cs typeface="Lao UI"/>
              </a:rPr>
              <a:t>v</a:t>
            </a:r>
            <a:r>
              <a:rPr sz="2000" spc="-10" dirty="0" smtClean="0">
                <a:latin typeface="Lao UI"/>
                <a:cs typeface="Lao UI"/>
              </a:rPr>
              <a:t>e</a:t>
            </a:r>
            <a:r>
              <a:rPr sz="2000" spc="0" dirty="0" smtClean="0">
                <a:latin typeface="Lao UI"/>
                <a:cs typeface="Lao UI"/>
              </a:rPr>
              <a:t>lop an</a:t>
            </a:r>
            <a:r>
              <a:rPr sz="2000" spc="-5" dirty="0" smtClean="0">
                <a:latin typeface="Lao UI"/>
                <a:cs typeface="Lao UI"/>
              </a:rPr>
              <a:t> </a:t>
            </a:r>
            <a:r>
              <a:rPr sz="2000" spc="0" dirty="0" smtClean="0">
                <a:latin typeface="Lao UI"/>
                <a:cs typeface="Lao UI"/>
              </a:rPr>
              <a:t>action</a:t>
            </a:r>
            <a:r>
              <a:rPr sz="2000" spc="-10" dirty="0" smtClean="0">
                <a:latin typeface="Lao UI"/>
                <a:cs typeface="Lao UI"/>
              </a:rPr>
              <a:t> </a:t>
            </a:r>
            <a:r>
              <a:rPr sz="2000" spc="0" dirty="0" smtClean="0">
                <a:latin typeface="Lao UI"/>
                <a:cs typeface="Lao UI"/>
              </a:rPr>
              <a:t>p</a:t>
            </a:r>
            <a:r>
              <a:rPr sz="2000" spc="-15" dirty="0" smtClean="0">
                <a:latin typeface="Lao UI"/>
                <a:cs typeface="Lao UI"/>
              </a:rPr>
              <a:t>l</a:t>
            </a:r>
            <a:r>
              <a:rPr sz="2000" spc="0" dirty="0" smtClean="0">
                <a:latin typeface="Lao UI"/>
                <a:cs typeface="Lao UI"/>
              </a:rPr>
              <a:t>an, inc</a:t>
            </a:r>
            <a:r>
              <a:rPr sz="2000" spc="-10" dirty="0" smtClean="0">
                <a:latin typeface="Lao UI"/>
                <a:cs typeface="Lao UI"/>
              </a:rPr>
              <a:t>l</a:t>
            </a:r>
            <a:r>
              <a:rPr sz="2000" spc="0" dirty="0" smtClean="0">
                <a:latin typeface="Lao UI"/>
                <a:cs typeface="Lao UI"/>
              </a:rPr>
              <a:t>ud</a:t>
            </a:r>
            <a:r>
              <a:rPr sz="2000" spc="-10" dirty="0" smtClean="0">
                <a:latin typeface="Lao UI"/>
                <a:cs typeface="Lao UI"/>
              </a:rPr>
              <a:t>i</a:t>
            </a:r>
            <a:r>
              <a:rPr sz="2000" spc="0" dirty="0" smtClean="0">
                <a:latin typeface="Lao UI"/>
                <a:cs typeface="Lao UI"/>
              </a:rPr>
              <a:t>ng</a:t>
            </a:r>
            <a:r>
              <a:rPr sz="2000" spc="10" dirty="0" smtClean="0">
                <a:latin typeface="Lao UI"/>
                <a:cs typeface="Lao UI"/>
              </a:rPr>
              <a:t> </a:t>
            </a:r>
            <a:r>
              <a:rPr sz="2000" spc="0" dirty="0" smtClean="0">
                <a:latin typeface="Lao UI"/>
                <a:cs typeface="Lao UI"/>
              </a:rPr>
              <a:t>d</a:t>
            </a:r>
            <a:r>
              <a:rPr sz="2000" spc="-10" dirty="0" smtClean="0">
                <a:latin typeface="Lao UI"/>
                <a:cs typeface="Lao UI"/>
              </a:rPr>
              <a:t>a</a:t>
            </a:r>
            <a:r>
              <a:rPr sz="2000" spc="0" dirty="0" smtClean="0">
                <a:latin typeface="Lao UI"/>
                <a:cs typeface="Lao UI"/>
              </a:rPr>
              <a:t>tes</a:t>
            </a:r>
            <a:endParaRPr sz="2000" dirty="0">
              <a:latin typeface="Lao UI"/>
              <a:cs typeface="Lao UI"/>
            </a:endParaRPr>
          </a:p>
          <a:p>
            <a:pPr>
              <a:lnSpc>
                <a:spcPts val="650"/>
              </a:lnSpc>
              <a:spcBef>
                <a:spcPts val="25"/>
              </a:spcBef>
            </a:pPr>
            <a:endParaRPr sz="65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323850">
              <a:lnSpc>
                <a:spcPct val="100000"/>
              </a:lnSpc>
            </a:pPr>
            <a:r>
              <a:rPr sz="2800" spc="-20" dirty="0" smtClean="0">
                <a:latin typeface="Lao UI"/>
                <a:cs typeface="Lao UI"/>
              </a:rPr>
              <a:t>Group Di</a:t>
            </a:r>
            <a:r>
              <a:rPr sz="2800" spc="-15" dirty="0" smtClean="0">
                <a:latin typeface="Lao UI"/>
                <a:cs typeface="Lao UI"/>
              </a:rPr>
              <a:t>scussion</a:t>
            </a:r>
            <a:endParaRPr sz="2800" dirty="0">
              <a:latin typeface="Lao UI"/>
              <a:cs typeface="Lao U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81000" y="381000"/>
            <a:ext cx="10820400" cy="1066800"/>
          </a:xfrm>
        </p:spPr>
        <p:txBody>
          <a:bodyPr>
            <a:normAutofit fontScale="85000" lnSpcReduction="10000"/>
          </a:bodyPr>
          <a:lstStyle/>
          <a:p>
            <a:pPr marL="0" indent="0">
              <a:lnSpc>
                <a:spcPct val="120000"/>
              </a:lnSpc>
              <a:spcBef>
                <a:spcPts val="0"/>
              </a:spcBef>
              <a:buNone/>
            </a:pPr>
            <a:r>
              <a:rPr lang="en-US" sz="6000" dirty="0" smtClean="0">
                <a:solidFill>
                  <a:srgbClr val="00B050"/>
                </a:solidFill>
                <a:latin typeface="Calibri" panose="020F0502020204030204" pitchFamily="34" charset="0"/>
              </a:rPr>
              <a:t>What have we accomplished so far…..</a:t>
            </a:r>
          </a:p>
        </p:txBody>
      </p:sp>
      <p:grpSp>
        <p:nvGrpSpPr>
          <p:cNvPr id="4" name="Group 3"/>
          <p:cNvGrpSpPr/>
          <p:nvPr/>
        </p:nvGrpSpPr>
        <p:grpSpPr>
          <a:xfrm>
            <a:off x="8466461" y="6135336"/>
            <a:ext cx="3439608" cy="62670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bject 4"/>
          <p:cNvSpPr/>
          <p:nvPr/>
        </p:nvSpPr>
        <p:spPr>
          <a:xfrm>
            <a:off x="3886200" y="1624296"/>
            <a:ext cx="4612918" cy="4511040"/>
          </a:xfrm>
          <a:prstGeom prst="rect">
            <a:avLst/>
          </a:prstGeom>
          <a:blipFill>
            <a:blip r:embed="rId6" cstate="print">
              <a:extLst>
                <a:ext uri="{BEBA8EAE-BF5A-486C-A8C5-ECC9F3942E4B}">
                  <a14:imgProps xmlns:a14="http://schemas.microsoft.com/office/drawing/2010/main">
                    <a14:imgLayer r:embed="rId7">
                      <a14:imgEffect>
                        <a14:colorTemperature colorTemp="7200"/>
                      </a14:imgEffect>
                    </a14:imgLayer>
                  </a14:imgProps>
                </a:ext>
              </a:extLst>
            </a:blip>
            <a:stretch>
              <a:fillRect/>
            </a:stretch>
          </a:blipFill>
          <a:ln>
            <a:noFill/>
          </a:ln>
        </p:spPr>
        <p:txBody>
          <a:bodyPr wrap="square" lIns="0" tIns="0" rIns="0" bIns="0" rtlCol="0">
            <a:noAutofit/>
          </a:bodyPr>
          <a:lstStyle/>
          <a:p>
            <a:endParaRPr/>
          </a:p>
        </p:txBody>
      </p:sp>
    </p:spTree>
    <p:extLst>
      <p:ext uri="{BB962C8B-B14F-4D97-AF65-F5344CB8AC3E}">
        <p14:creationId xmlns:p14="http://schemas.microsoft.com/office/powerpoint/2010/main" val="61903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862643" y="1371600"/>
            <a:ext cx="10515600" cy="4770414"/>
          </a:xfrm>
        </p:spPr>
        <p:txBody>
          <a:bodyPr>
            <a:normAutofit fontScale="92500" lnSpcReduction="10000"/>
          </a:bodyPr>
          <a:lstStyle/>
          <a:p>
            <a:pPr marL="0" indent="0" algn="ctr">
              <a:lnSpc>
                <a:spcPct val="120000"/>
              </a:lnSpc>
              <a:spcBef>
                <a:spcPts val="0"/>
              </a:spcBef>
              <a:buNone/>
            </a:pPr>
            <a:r>
              <a:rPr lang="en-US" sz="6000" b="1" dirty="0" smtClean="0">
                <a:latin typeface="Calibri" panose="020F0502020204030204" pitchFamily="34" charset="0"/>
              </a:rPr>
              <a:t>Agencies have trained over</a:t>
            </a:r>
          </a:p>
          <a:p>
            <a:pPr marL="0" indent="0" algn="ctr">
              <a:lnSpc>
                <a:spcPct val="120000"/>
              </a:lnSpc>
              <a:spcBef>
                <a:spcPts val="0"/>
              </a:spcBef>
              <a:buNone/>
            </a:pPr>
            <a:r>
              <a:rPr lang="en-US" sz="16600" b="1" dirty="0" smtClean="0">
                <a:solidFill>
                  <a:srgbClr val="00B050"/>
                </a:solidFill>
                <a:latin typeface="Calibri" panose="020F0502020204030204" pitchFamily="34" charset="0"/>
              </a:rPr>
              <a:t>2,600</a:t>
            </a:r>
            <a:r>
              <a:rPr lang="en-US" sz="5400" b="1" dirty="0" smtClean="0">
                <a:solidFill>
                  <a:schemeClr val="accent1"/>
                </a:solidFill>
                <a:latin typeface="Calibri" panose="020F0502020204030204" pitchFamily="34" charset="0"/>
              </a:rPr>
              <a:t> </a:t>
            </a:r>
          </a:p>
          <a:p>
            <a:pPr marL="0" indent="0" algn="ctr">
              <a:buNone/>
            </a:pPr>
            <a:r>
              <a:rPr lang="en-US" sz="6000" b="1" dirty="0" smtClean="0">
                <a:latin typeface="Calibri" panose="020F0502020204030204" pitchFamily="34" charset="0"/>
              </a:rPr>
              <a:t>Child Care Providers</a:t>
            </a:r>
          </a:p>
        </p:txBody>
      </p:sp>
      <p:grpSp>
        <p:nvGrpSpPr>
          <p:cNvPr id="4" name="Group 3"/>
          <p:cNvGrpSpPr/>
          <p:nvPr/>
        </p:nvGrpSpPr>
        <p:grpSpPr>
          <a:xfrm>
            <a:off x="8466461" y="6135336"/>
            <a:ext cx="3439608" cy="62670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2417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914400" y="1492370"/>
            <a:ext cx="10515600" cy="5365630"/>
          </a:xfrm>
        </p:spPr>
        <p:txBody>
          <a:bodyPr>
            <a:normAutofit lnSpcReduction="10000"/>
          </a:bodyPr>
          <a:lstStyle/>
          <a:p>
            <a:pPr marL="0" indent="0" algn="ctr">
              <a:buNone/>
            </a:pPr>
            <a:r>
              <a:rPr lang="en-US" sz="6000" b="1" dirty="0" smtClean="0">
                <a:latin typeface="Calibri" panose="020F0502020204030204" pitchFamily="34" charset="0"/>
              </a:rPr>
              <a:t>Agencies have conducted </a:t>
            </a:r>
            <a:r>
              <a:rPr lang="en-US" sz="6000" b="1" dirty="0" smtClean="0">
                <a:latin typeface="Calibri" panose="020F0502020204030204" pitchFamily="34" charset="0"/>
              </a:rPr>
              <a:t>follow-up coaching </a:t>
            </a:r>
            <a:r>
              <a:rPr lang="en-US" sz="6000" b="1" dirty="0" smtClean="0">
                <a:latin typeface="Calibri" panose="020F0502020204030204" pitchFamily="34" charset="0"/>
              </a:rPr>
              <a:t>visits to over</a:t>
            </a:r>
          </a:p>
          <a:p>
            <a:pPr marL="0" indent="0" algn="ctr">
              <a:buNone/>
            </a:pPr>
            <a:r>
              <a:rPr lang="en-US" sz="16600" b="1" dirty="0" smtClean="0">
                <a:solidFill>
                  <a:schemeClr val="accent6"/>
                </a:solidFill>
                <a:latin typeface="Calibri" panose="020F0502020204030204" pitchFamily="34" charset="0"/>
              </a:rPr>
              <a:t>800 </a:t>
            </a:r>
            <a:r>
              <a:rPr lang="en-US" sz="5400" b="1" dirty="0" smtClean="0">
                <a:solidFill>
                  <a:schemeClr val="accent6"/>
                </a:solidFill>
                <a:latin typeface="Calibri" panose="020F0502020204030204" pitchFamily="34" charset="0"/>
              </a:rPr>
              <a:t> </a:t>
            </a:r>
          </a:p>
          <a:p>
            <a:pPr marL="0" indent="0" algn="ctr">
              <a:buNone/>
            </a:pPr>
            <a:r>
              <a:rPr lang="en-US" sz="6000" b="1" dirty="0" smtClean="0">
                <a:latin typeface="Calibri" panose="020F0502020204030204" pitchFamily="34" charset="0"/>
              </a:rPr>
              <a:t>providers</a:t>
            </a:r>
            <a:endParaRPr lang="en-US" sz="6000" b="1" dirty="0">
              <a:latin typeface="Calibri" panose="020F0502020204030204" pitchFamily="34" charset="0"/>
            </a:endParaRPr>
          </a:p>
        </p:txBody>
      </p:sp>
      <p:grpSp>
        <p:nvGrpSpPr>
          <p:cNvPr id="3" name="Group 2"/>
          <p:cNvGrpSpPr/>
          <p:nvPr/>
        </p:nvGrpSpPr>
        <p:grpSpPr>
          <a:xfrm>
            <a:off x="8466461" y="6135336"/>
            <a:ext cx="3439608" cy="626706"/>
            <a:chOff x="5247192" y="6042724"/>
            <a:chExt cx="3439608" cy="626706"/>
          </a:xfrm>
        </p:grpSpPr>
        <p:pic>
          <p:nvPicPr>
            <p:cNvPr id="4" name="Picture 3"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4672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838200" y="1578634"/>
            <a:ext cx="10515600" cy="5279366"/>
          </a:xfrm>
        </p:spPr>
        <p:txBody>
          <a:bodyPr>
            <a:normAutofit/>
          </a:bodyPr>
          <a:lstStyle/>
          <a:p>
            <a:pPr marL="0" indent="0" algn="ctr">
              <a:buNone/>
            </a:pPr>
            <a:r>
              <a:rPr lang="en-US" sz="6000" b="1" dirty="0" smtClean="0">
                <a:latin typeface="Calibri" panose="020F0502020204030204" pitchFamily="34" charset="0"/>
              </a:rPr>
              <a:t>Agencies have reached </a:t>
            </a:r>
            <a:r>
              <a:rPr lang="en-US" sz="16600" b="1" dirty="0" smtClean="0">
                <a:solidFill>
                  <a:srgbClr val="00B0F0"/>
                </a:solidFill>
                <a:latin typeface="Calibri" panose="020F0502020204030204" pitchFamily="34" charset="0"/>
              </a:rPr>
              <a:t>4,500</a:t>
            </a:r>
            <a:r>
              <a:rPr lang="en-US" sz="16600" b="1" dirty="0" smtClean="0">
                <a:solidFill>
                  <a:schemeClr val="accent6"/>
                </a:solidFill>
                <a:latin typeface="Calibri" panose="020F0502020204030204" pitchFamily="34" charset="0"/>
              </a:rPr>
              <a:t> </a:t>
            </a:r>
            <a:r>
              <a:rPr lang="en-US" sz="5400" b="1" dirty="0" smtClean="0">
                <a:solidFill>
                  <a:schemeClr val="accent6"/>
                </a:solidFill>
                <a:latin typeface="Calibri" panose="020F0502020204030204" pitchFamily="34" charset="0"/>
              </a:rPr>
              <a:t> </a:t>
            </a:r>
          </a:p>
          <a:p>
            <a:pPr marL="0" indent="0" algn="ctr">
              <a:buNone/>
            </a:pPr>
            <a:r>
              <a:rPr lang="en-US" sz="6000" b="1" dirty="0" smtClean="0">
                <a:latin typeface="Calibri" panose="020F0502020204030204" pitchFamily="34" charset="0"/>
              </a:rPr>
              <a:t>parents directly through events</a:t>
            </a:r>
            <a:endParaRPr lang="en-US" sz="6000" b="1" dirty="0">
              <a:latin typeface="Calibri" panose="020F0502020204030204" pitchFamily="34" charset="0"/>
            </a:endParaRPr>
          </a:p>
        </p:txBody>
      </p:sp>
      <p:grpSp>
        <p:nvGrpSpPr>
          <p:cNvPr id="3" name="Group 2"/>
          <p:cNvGrpSpPr/>
          <p:nvPr/>
        </p:nvGrpSpPr>
        <p:grpSpPr>
          <a:xfrm>
            <a:off x="8466461" y="6135336"/>
            <a:ext cx="3439608" cy="626706"/>
            <a:chOff x="5247192" y="6042724"/>
            <a:chExt cx="3439608" cy="626706"/>
          </a:xfrm>
        </p:grpSpPr>
        <p:pic>
          <p:nvPicPr>
            <p:cNvPr id="4" name="Picture 3"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1371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
            <a:ext cx="10991851" cy="1325563"/>
          </a:xfrm>
        </p:spPr>
        <p:txBody>
          <a:bodyPr/>
          <a:lstStyle/>
          <a:p>
            <a:r>
              <a:rPr lang="en-US" dirty="0" smtClean="0">
                <a:solidFill>
                  <a:srgbClr val="00B050"/>
                </a:solidFill>
                <a:latin typeface="Calibri" panose="020F0502020204030204" pitchFamily="34" charset="0"/>
              </a:rPr>
              <a:t>Training Satisfaction Survey Summary</a:t>
            </a:r>
            <a:endParaRPr lang="en-US" dirty="0">
              <a:solidFill>
                <a:srgbClr val="00B050"/>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3438826"/>
              </p:ext>
            </p:extLst>
          </p:nvPr>
        </p:nvGraphicFramePr>
        <p:xfrm>
          <a:off x="381000" y="1676400"/>
          <a:ext cx="11239501" cy="4560332"/>
        </p:xfrm>
        <a:graphic>
          <a:graphicData uri="http://schemas.openxmlformats.org/drawingml/2006/table">
            <a:tbl>
              <a:tblPr firstRow="1" firstCol="1" bandRow="1">
                <a:tableStyleId>{69012ECD-51FC-41F1-AA8D-1B2483CD663E}</a:tableStyleId>
              </a:tblPr>
              <a:tblGrid>
                <a:gridCol w="5747699"/>
                <a:gridCol w="1456588"/>
                <a:gridCol w="1441072"/>
                <a:gridCol w="1201071"/>
                <a:gridCol w="1393071"/>
              </a:tblGrid>
              <a:tr h="1104953">
                <a:tc>
                  <a:txBody>
                    <a:bodyPr/>
                    <a:lstStyle/>
                    <a:p>
                      <a:pPr marL="0" marR="0">
                        <a:lnSpc>
                          <a:spcPct val="115000"/>
                        </a:lnSpc>
                        <a:spcBef>
                          <a:spcPts val="0"/>
                        </a:spcBef>
                        <a:spcAft>
                          <a:spcPts val="0"/>
                        </a:spcAft>
                      </a:pPr>
                      <a:r>
                        <a:rPr lang="en-US" sz="11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Strongly Agree (4)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Agree (3)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Disagree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000" dirty="0">
                          <a:effectLst/>
                        </a:rPr>
                        <a:t>Strongly Disagree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4433">
                <a:tc>
                  <a:txBody>
                    <a:bodyPr/>
                    <a:lstStyle/>
                    <a:p>
                      <a:pPr marL="0" marR="0">
                        <a:lnSpc>
                          <a:spcPct val="115000"/>
                        </a:lnSpc>
                        <a:spcBef>
                          <a:spcPts val="0"/>
                        </a:spcBef>
                        <a:spcAft>
                          <a:spcPts val="0"/>
                        </a:spcAft>
                      </a:pPr>
                      <a:r>
                        <a:rPr lang="en-US" sz="2000">
                          <a:effectLst/>
                        </a:rPr>
                        <a:t>This training presented helpful ideas I'll be able to use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rPr>
                        <a:t>317 (86.6%)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47 (12.8%)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2 (0.5%)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0 (0%)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44433">
                <a:tc>
                  <a:txBody>
                    <a:bodyPr/>
                    <a:lstStyle/>
                    <a:p>
                      <a:pPr marL="0" marR="0">
                        <a:lnSpc>
                          <a:spcPct val="115000"/>
                        </a:lnSpc>
                        <a:spcBef>
                          <a:spcPts val="0"/>
                        </a:spcBef>
                        <a:spcAft>
                          <a:spcPts val="0"/>
                        </a:spcAft>
                      </a:pPr>
                      <a:r>
                        <a:rPr lang="en-US" sz="2000">
                          <a:effectLst/>
                        </a:rPr>
                        <a:t>This training was informative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rPr>
                        <a:t>318 (87.4%)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45 (12.4%)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1 (0.3%)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0 (0%)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104953">
                <a:tc>
                  <a:txBody>
                    <a:bodyPr/>
                    <a:lstStyle/>
                    <a:p>
                      <a:pPr marL="0" marR="0">
                        <a:lnSpc>
                          <a:spcPct val="115000"/>
                        </a:lnSpc>
                        <a:spcBef>
                          <a:spcPts val="0"/>
                        </a:spcBef>
                        <a:spcAft>
                          <a:spcPts val="0"/>
                        </a:spcAft>
                      </a:pPr>
                      <a:r>
                        <a:rPr lang="en-US" sz="2000" dirty="0">
                          <a:effectLst/>
                        </a:rPr>
                        <a:t>This training has increased my knowledge about the topic presented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dirty="0">
                          <a:effectLst/>
                        </a:rPr>
                        <a:t>303 (83.2%)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57 (15.7%)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3 (0.8%)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1 (0.3%)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104953">
                <a:tc>
                  <a:txBody>
                    <a:bodyPr/>
                    <a:lstStyle/>
                    <a:p>
                      <a:pPr marL="0" marR="0">
                        <a:lnSpc>
                          <a:spcPct val="115000"/>
                        </a:lnSpc>
                        <a:spcBef>
                          <a:spcPts val="0"/>
                        </a:spcBef>
                        <a:spcAft>
                          <a:spcPts val="0"/>
                        </a:spcAft>
                      </a:pPr>
                      <a:r>
                        <a:rPr lang="en-US" sz="2000" dirty="0">
                          <a:effectLst/>
                        </a:rPr>
                        <a:t>Because of this training, I plan to do new things with the children I serve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000">
                          <a:effectLst/>
                        </a:rPr>
                        <a:t>305 (83.8%)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55 (15.1%)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a:effectLst/>
                        </a:rPr>
                        <a:t>3 (0.8%)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000" dirty="0">
                          <a:effectLst/>
                        </a:rPr>
                        <a:t>1 (0.3%)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pSp>
        <p:nvGrpSpPr>
          <p:cNvPr id="5" name="Group 4"/>
          <p:cNvGrpSpPr/>
          <p:nvPr/>
        </p:nvGrpSpPr>
        <p:grpSpPr>
          <a:xfrm>
            <a:off x="8839199" y="6307966"/>
            <a:ext cx="3066869" cy="45407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0035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1" y="19056"/>
            <a:ext cx="10515600" cy="1325563"/>
          </a:xfrm>
        </p:spPr>
        <p:txBody>
          <a:bodyPr/>
          <a:lstStyle/>
          <a:p>
            <a:r>
              <a:rPr lang="en-US" dirty="0" smtClean="0">
                <a:solidFill>
                  <a:srgbClr val="00B050"/>
                </a:solidFill>
                <a:latin typeface="Calibri" panose="020F0502020204030204" pitchFamily="34" charset="0"/>
              </a:rPr>
              <a:t>Training Satisfaction Survey Summary</a:t>
            </a:r>
            <a:endParaRPr lang="en-US" dirty="0">
              <a:solidFill>
                <a:srgbClr val="00B050"/>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3306094821"/>
              </p:ext>
            </p:extLst>
          </p:nvPr>
        </p:nvGraphicFramePr>
        <p:xfrm>
          <a:off x="1219204" y="1524002"/>
          <a:ext cx="9544049" cy="4305299"/>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8466461" y="6135336"/>
            <a:ext cx="3439608" cy="62670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1544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9200" y="304800"/>
            <a:ext cx="9855200" cy="1138238"/>
          </a:xfrm>
          <a:prstGeom prst="rect">
            <a:avLst/>
          </a:prstGeom>
        </p:spPr>
        <p:txBody>
          <a:bodyPr>
            <a:spAutoFit/>
          </a:bodyPr>
          <a:lstStyle/>
          <a:p>
            <a:pPr fontAlgn="auto">
              <a:spcBef>
                <a:spcPts val="0"/>
              </a:spcBef>
              <a:spcAft>
                <a:spcPts val="0"/>
              </a:spcAft>
              <a:defRPr/>
            </a:pPr>
            <a:r>
              <a:rPr lang="en-US" sz="3600" dirty="0">
                <a:solidFill>
                  <a:srgbClr val="00B050"/>
                </a:solidFill>
                <a:latin typeface="Calibri"/>
              </a:rPr>
              <a:t>Why Focus on Child Care Settings?</a:t>
            </a:r>
          </a:p>
          <a:p>
            <a:pPr algn="ctr" fontAlgn="auto">
              <a:spcBef>
                <a:spcPts val="0"/>
              </a:spcBef>
              <a:spcAft>
                <a:spcPts val="0"/>
              </a:spcAft>
              <a:defRPr/>
            </a:pPr>
            <a:endParaRPr lang="en-US" sz="3200" b="1" dirty="0">
              <a:solidFill>
                <a:prstClr val="black"/>
              </a:solidFill>
              <a:effectLst>
                <a:outerShdw blurRad="38100" dist="38100" dir="2700000" algn="tl">
                  <a:srgbClr val="000000">
                    <a:alpha val="43137"/>
                  </a:srgbClr>
                </a:outerShdw>
              </a:effectLst>
              <a:latin typeface="Calibri"/>
            </a:endParaRPr>
          </a:p>
        </p:txBody>
      </p:sp>
      <p:pic>
        <p:nvPicPr>
          <p:cNvPr id="1218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5187846"/>
            <a:ext cx="3352799" cy="167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cap="sq">
                <a:solidFill>
                  <a:srgbClr val="000000"/>
                </a:solidFill>
                <a:miter lim="800000"/>
                <a:headEnd/>
                <a:tailEnd/>
              </a14:hiddenLine>
            </a:ext>
          </a:extLst>
        </p:spPr>
      </p:pic>
      <p:sp>
        <p:nvSpPr>
          <p:cNvPr id="121862" name="TextBox 12"/>
          <p:cNvSpPr txBox="1">
            <a:spLocks noChangeArrowheads="1"/>
          </p:cNvSpPr>
          <p:nvPr/>
        </p:nvSpPr>
        <p:spPr bwMode="auto">
          <a:xfrm>
            <a:off x="343989" y="1676400"/>
            <a:ext cx="1156208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defRPr>
            </a:lvl1pPr>
            <a:lvl2pPr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914400" lvl="1" indent="-457200" eaLnBrk="1" hangingPunct="1">
              <a:spcAft>
                <a:spcPts val="600"/>
              </a:spcAft>
              <a:buClr>
                <a:schemeClr val="accent2">
                  <a:lumMod val="75000"/>
                </a:schemeClr>
              </a:buClr>
              <a:buFont typeface="Wingdings" panose="05000000000000000000" pitchFamily="2" charset="2"/>
              <a:buChar char="q"/>
            </a:pPr>
            <a:r>
              <a:rPr lang="en-US" sz="3200" dirty="0">
                <a:solidFill>
                  <a:srgbClr val="000000"/>
                </a:solidFill>
                <a:latin typeface="Calibri" pitchFamily="34" charset="0"/>
              </a:rPr>
              <a:t>40% of 0-5 children in LAC (350,000) spend most of their day in child care</a:t>
            </a:r>
            <a:r>
              <a:rPr lang="en-US" sz="3200" dirty="0" smtClean="0">
                <a:solidFill>
                  <a:srgbClr val="000000"/>
                </a:solidFill>
                <a:latin typeface="Calibri" pitchFamily="34" charset="0"/>
              </a:rPr>
              <a:t>.</a:t>
            </a:r>
            <a:endParaRPr lang="en-US" sz="3200" dirty="0">
              <a:solidFill>
                <a:srgbClr val="000000"/>
              </a:solidFill>
              <a:latin typeface="Calibri" pitchFamily="34" charset="0"/>
            </a:endParaRPr>
          </a:p>
          <a:p>
            <a:pPr marL="914400" lvl="1" indent="-457200" eaLnBrk="1" hangingPunct="1">
              <a:spcAft>
                <a:spcPts val="600"/>
              </a:spcAft>
              <a:buClr>
                <a:schemeClr val="accent2">
                  <a:lumMod val="75000"/>
                </a:schemeClr>
              </a:buClr>
              <a:buFont typeface="Wingdings" panose="05000000000000000000" pitchFamily="2" charset="2"/>
              <a:buChar char="q"/>
            </a:pPr>
            <a:r>
              <a:rPr lang="en-US" sz="3200" dirty="0" smtClean="0">
                <a:solidFill>
                  <a:srgbClr val="000000"/>
                </a:solidFill>
                <a:latin typeface="Calibri" pitchFamily="34" charset="0"/>
              </a:rPr>
              <a:t>Observational </a:t>
            </a:r>
            <a:r>
              <a:rPr lang="en-US" sz="3200" dirty="0">
                <a:solidFill>
                  <a:srgbClr val="000000"/>
                </a:solidFill>
                <a:latin typeface="Calibri" pitchFamily="34" charset="0"/>
              </a:rPr>
              <a:t>study by </a:t>
            </a:r>
            <a:r>
              <a:rPr lang="en-US" sz="3200" dirty="0" smtClean="0">
                <a:solidFill>
                  <a:srgbClr val="000000"/>
                </a:solidFill>
                <a:latin typeface="Calibri" pitchFamily="34" charset="0"/>
              </a:rPr>
              <a:t>PHFE-WIC and CFPA </a:t>
            </a:r>
            <a:r>
              <a:rPr lang="en-US" sz="3200" dirty="0">
                <a:solidFill>
                  <a:srgbClr val="000000"/>
                </a:solidFill>
                <a:latin typeface="Calibri" pitchFamily="34" charset="0"/>
              </a:rPr>
              <a:t>(2008)</a:t>
            </a:r>
            <a:r>
              <a:rPr lang="en-US" sz="3200" baseline="30000" dirty="0">
                <a:solidFill>
                  <a:srgbClr val="000000"/>
                </a:solidFill>
                <a:latin typeface="Calibri" pitchFamily="34" charset="0"/>
              </a:rPr>
              <a:t>1 </a:t>
            </a:r>
            <a:r>
              <a:rPr lang="en-US" sz="3200" dirty="0">
                <a:solidFill>
                  <a:srgbClr val="000000"/>
                </a:solidFill>
                <a:latin typeface="Calibri" pitchFamily="34" charset="0"/>
              </a:rPr>
              <a:t>demonstrated significant need for improvement in nutrition policies and practices in licensed child care in LAC</a:t>
            </a:r>
            <a:r>
              <a:rPr lang="en-US" sz="3200" dirty="0" smtClean="0">
                <a:solidFill>
                  <a:srgbClr val="000000"/>
                </a:solidFill>
                <a:latin typeface="Calibri" pitchFamily="34" charset="0"/>
              </a:rPr>
              <a:t>.</a:t>
            </a:r>
            <a:endParaRPr lang="en-US" sz="3200" dirty="0">
              <a:solidFill>
                <a:srgbClr val="000000"/>
              </a:solidFill>
              <a:latin typeface="Calibri" pitchFamily="34" charset="0"/>
            </a:endParaRPr>
          </a:p>
          <a:p>
            <a:pPr marL="971550" lvl="1" indent="-514350" eaLnBrk="1" hangingPunct="1">
              <a:spcAft>
                <a:spcPts val="600"/>
              </a:spcAft>
              <a:buClr>
                <a:schemeClr val="accent2">
                  <a:lumMod val="75000"/>
                </a:schemeClr>
              </a:buClr>
              <a:buFont typeface="Wingdings" panose="05000000000000000000" pitchFamily="2" charset="2"/>
              <a:buChar char="q"/>
            </a:pPr>
            <a:r>
              <a:rPr lang="en-US" sz="3200" dirty="0" smtClean="0">
                <a:solidFill>
                  <a:srgbClr val="000000"/>
                </a:solidFill>
                <a:latin typeface="Calibri" pitchFamily="34" charset="0"/>
              </a:rPr>
              <a:t>Pilot project in South LA Child Care Centers showed </a:t>
            </a:r>
            <a:r>
              <a:rPr lang="en-US" sz="3200" dirty="0">
                <a:solidFill>
                  <a:srgbClr val="000000"/>
                </a:solidFill>
                <a:latin typeface="Calibri" pitchFamily="34" charset="0"/>
              </a:rPr>
              <a:t>potential success for new policies and licensing standards. </a:t>
            </a:r>
          </a:p>
          <a:p>
            <a:pPr eaLnBrk="1" hangingPunct="1"/>
            <a:endParaRPr lang="en-US" sz="1800" dirty="0">
              <a:solidFill>
                <a:srgbClr val="000000"/>
              </a:solidFill>
              <a:latin typeface="Calibri" pitchFamily="34" charset="0"/>
            </a:endParaRPr>
          </a:p>
        </p:txBody>
      </p:sp>
      <p:sp>
        <p:nvSpPr>
          <p:cNvPr id="121863" name="TextBox 10"/>
          <p:cNvSpPr txBox="1">
            <a:spLocks noChangeArrowheads="1"/>
          </p:cNvSpPr>
          <p:nvPr/>
        </p:nvSpPr>
        <p:spPr bwMode="auto">
          <a:xfrm>
            <a:off x="3962400" y="586263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200" dirty="0">
                <a:solidFill>
                  <a:srgbClr val="000000"/>
                </a:solidFill>
                <a:latin typeface="Calibri" pitchFamily="34" charset="0"/>
              </a:rPr>
              <a:t>1: WIC report available at:  http://cfpa.net/ChildNutrition/ChildCare/CFPAPublications/Gilbert-LA-ChildCareLunchAssessment-2008.pdf  </a:t>
            </a:r>
          </a:p>
        </p:txBody>
      </p:sp>
      <p:grpSp>
        <p:nvGrpSpPr>
          <p:cNvPr id="6" name="Group 5"/>
          <p:cNvGrpSpPr/>
          <p:nvPr/>
        </p:nvGrpSpPr>
        <p:grpSpPr>
          <a:xfrm>
            <a:off x="8466461" y="6135336"/>
            <a:ext cx="3439608" cy="626706"/>
            <a:chOff x="5247192" y="6042724"/>
            <a:chExt cx="3439608" cy="626706"/>
          </a:xfrm>
        </p:grpSpPr>
        <p:pic>
          <p:nvPicPr>
            <p:cNvPr id="7" name="Picture 6" descr="C:\Users\jscully\Desktop\my_docs\First 5 Funded Projects\LA ROCCS\Logos - DPH_First 5_CHLA CC\ChooseHealthLA-Child-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Public Heal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scully\Desktop\my_docs\First 5 Funded Projects\LA ROCCS\Logos - DPH_First 5_CHLA CC\First5_logo_URL_col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992939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1" y="3181"/>
            <a:ext cx="10515600" cy="1325563"/>
          </a:xfrm>
        </p:spPr>
        <p:txBody>
          <a:bodyPr/>
          <a:lstStyle/>
          <a:p>
            <a:r>
              <a:rPr lang="en-US" dirty="0" smtClean="0">
                <a:solidFill>
                  <a:srgbClr val="00B050"/>
                </a:solidFill>
                <a:latin typeface="Calibri" panose="020F0502020204030204" pitchFamily="34" charset="0"/>
              </a:rPr>
              <a:t>Training Satisfaction Survey Summary</a:t>
            </a:r>
            <a:endParaRPr lang="en-US" dirty="0">
              <a:solidFill>
                <a:srgbClr val="00B050"/>
              </a:solidFill>
              <a:latin typeface="Calibri" panose="020F0502020204030204" pitchFamily="34" charset="0"/>
            </a:endParaRPr>
          </a:p>
        </p:txBody>
      </p:sp>
      <p:sp>
        <p:nvSpPr>
          <p:cNvPr id="3" name="Content Placeholder 2"/>
          <p:cNvSpPr>
            <a:spLocks noGrp="1"/>
          </p:cNvSpPr>
          <p:nvPr>
            <p:ph sz="quarter" idx="1"/>
          </p:nvPr>
        </p:nvSpPr>
        <p:spPr>
          <a:xfrm>
            <a:off x="190501" y="1524000"/>
            <a:ext cx="7105651" cy="4705350"/>
          </a:xfrm>
        </p:spPr>
        <p:txBody>
          <a:bodyPr>
            <a:normAutofit/>
          </a:bodyPr>
          <a:lstStyle/>
          <a:p>
            <a:r>
              <a:rPr lang="en-US" sz="2400" b="1" dirty="0"/>
              <a:t>The new things I plan to do are</a:t>
            </a:r>
            <a:r>
              <a:rPr lang="en-US" sz="2400" dirty="0"/>
              <a:t>: </a:t>
            </a:r>
            <a:endParaRPr lang="en-US" sz="2400" dirty="0" smtClean="0"/>
          </a:p>
          <a:p>
            <a:endParaRPr lang="en-US" sz="2400" dirty="0" smtClean="0"/>
          </a:p>
          <a:p>
            <a:r>
              <a:rPr lang="en-US" sz="2400" b="1" dirty="0" smtClean="0"/>
              <a:t>Some </a:t>
            </a:r>
            <a:r>
              <a:rPr lang="en-US" sz="2400" b="1" dirty="0"/>
              <a:t>new things I learned in this training are</a:t>
            </a:r>
            <a:r>
              <a:rPr lang="en-US" sz="2400" b="1" dirty="0" smtClean="0"/>
              <a:t>:</a:t>
            </a:r>
          </a:p>
          <a:p>
            <a:endParaRPr lang="en-US" sz="2400" b="1" dirty="0" smtClean="0"/>
          </a:p>
          <a:p>
            <a:r>
              <a:rPr lang="en-US" sz="2400" b="1" dirty="0"/>
              <a:t>What was the best thing about this training? </a:t>
            </a:r>
            <a:endParaRPr lang="en-US" sz="2400" b="1" dirty="0" smtClean="0"/>
          </a:p>
          <a:p>
            <a:endParaRPr lang="en-US" sz="2400" b="1" dirty="0" smtClean="0"/>
          </a:p>
          <a:p>
            <a:r>
              <a:rPr lang="en-US" sz="2400" b="1" dirty="0"/>
              <a:t>How could we improve this training? </a:t>
            </a:r>
            <a:endParaRPr lang="en-US" sz="2400" dirty="0"/>
          </a:p>
        </p:txBody>
      </p:sp>
      <p:sp>
        <p:nvSpPr>
          <p:cNvPr id="5" name="Rectangle 396"/>
          <p:cNvSpPr>
            <a:spLocks noChangeArrowheads="1"/>
          </p:cNvSpPr>
          <p:nvPr/>
        </p:nvSpPr>
        <p:spPr bwMode="auto">
          <a:xfrm flipH="1">
            <a:off x="7010400" y="1600200"/>
            <a:ext cx="4686300" cy="4705350"/>
          </a:xfrm>
          <a:prstGeom prst="rect">
            <a:avLst/>
          </a:prstGeom>
          <a:solidFill>
            <a:srgbClr val="C6D9F1"/>
          </a:solidFill>
          <a:ln w="19050">
            <a:solidFill>
              <a:srgbClr val="7F7F7F"/>
            </a:solidFill>
            <a:miter lim="800000"/>
            <a:headEnd/>
            <a:tailEnd/>
          </a:ln>
          <a:effectLst>
            <a:outerShdw dist="38100" dir="2700000" sx="100500" sy="100500" algn="tl" rotWithShape="0">
              <a:srgbClr val="000000">
                <a:alpha val="39999"/>
              </a:srgbClr>
            </a:outerShdw>
          </a:effectLst>
        </p:spPr>
        <p:txBody>
          <a:bodyPr vert="horz" wrap="square" lIns="91440" tIns="91440" rIns="91440" bIns="9144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Participating ECE Professionals Said Was “The Best Thing” about Choose Health LA Child Care Workshops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encouragement to develop a successful child care”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 was intimate and we could ask questions without being shy.”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The da</a:t>
            </a:r>
            <a:r>
              <a:rPr kumimoji="0" lang="en-US" altLang="en-US" b="0"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ncing! I’ve never danced”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“Skills I can use at my day care”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“Ideas for physical activity”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 loved everything!”</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6" name="Group 5"/>
          <p:cNvGrpSpPr/>
          <p:nvPr/>
        </p:nvGrpSpPr>
        <p:grpSpPr>
          <a:xfrm>
            <a:off x="9524999" y="6448688"/>
            <a:ext cx="2381069" cy="313353"/>
            <a:chOff x="5247192" y="6042724"/>
            <a:chExt cx="3439608" cy="626706"/>
          </a:xfrm>
        </p:grpSpPr>
        <p:pic>
          <p:nvPicPr>
            <p:cNvPr id="7" name="Picture 6"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2350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
            <a:ext cx="10515600" cy="1325563"/>
          </a:xfrm>
        </p:spPr>
        <p:txBody>
          <a:bodyPr/>
          <a:lstStyle/>
          <a:p>
            <a:r>
              <a:rPr lang="en-US" dirty="0" smtClean="0">
                <a:solidFill>
                  <a:srgbClr val="00B050"/>
                </a:solidFill>
                <a:latin typeface="Calibri" panose="020F0502020204030204" pitchFamily="34" charset="0"/>
              </a:rPr>
              <a:t>Coaching Satisfaction Survey Summary</a:t>
            </a:r>
            <a:endParaRPr lang="en-US" dirty="0">
              <a:solidFill>
                <a:srgbClr val="00B050"/>
              </a:solidFill>
              <a:latin typeface="Calibri" panose="020F0502020204030204" pitchFamily="34"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43664514"/>
              </p:ext>
            </p:extLst>
          </p:nvPr>
        </p:nvGraphicFramePr>
        <p:xfrm>
          <a:off x="1609729" y="2322054"/>
          <a:ext cx="8972552" cy="3805957"/>
        </p:xfrm>
        <a:graphic>
          <a:graphicData uri="http://schemas.openxmlformats.org/drawingml/2006/table">
            <a:tbl>
              <a:tblPr firstRow="1" firstCol="1" bandRow="1">
                <a:tableStyleId>{BC89EF96-8CEA-46FF-86C4-4CE0E7609802}</a:tableStyleId>
              </a:tblPr>
              <a:tblGrid>
                <a:gridCol w="2384669"/>
                <a:gridCol w="1646748"/>
                <a:gridCol w="1646748"/>
                <a:gridCol w="1646748"/>
                <a:gridCol w="1647639"/>
              </a:tblGrid>
              <a:tr h="1246453">
                <a:tc>
                  <a:txBody>
                    <a:bodyPr/>
                    <a:lstStyle/>
                    <a:p>
                      <a:pPr marL="0" marR="0" algn="ctr">
                        <a:lnSpc>
                          <a:spcPct val="115000"/>
                        </a:lnSpc>
                        <a:spcBef>
                          <a:spcPts val="0"/>
                        </a:spcBef>
                        <a:spcAft>
                          <a:spcPts val="0"/>
                        </a:spcAft>
                      </a:pPr>
                      <a:r>
                        <a:rPr lang="en-US" sz="1800" dirty="0">
                          <a:effectLst/>
                        </a:rPr>
                        <a:t>Coaching Goal Area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All Participants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1 Coaching Session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2 or 3 Coaching Sessions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rPr>
                        <a:t>Unknown # of Coaching Sessions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04383">
                <a:tc>
                  <a:txBody>
                    <a:bodyPr/>
                    <a:lstStyle/>
                    <a:p>
                      <a:pPr marL="0" marR="0">
                        <a:lnSpc>
                          <a:spcPct val="115000"/>
                        </a:lnSpc>
                        <a:spcBef>
                          <a:spcPts val="0"/>
                        </a:spcBef>
                        <a:spcAft>
                          <a:spcPts val="0"/>
                        </a:spcAft>
                      </a:pPr>
                      <a:r>
                        <a:rPr lang="en-US" sz="1800" dirty="0">
                          <a:effectLst/>
                        </a:rPr>
                        <a:t>Support Breastfeeding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7.8%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04383">
                <a:tc>
                  <a:txBody>
                    <a:bodyPr/>
                    <a:lstStyle/>
                    <a:p>
                      <a:pPr marL="0" marR="0">
                        <a:lnSpc>
                          <a:spcPct val="115000"/>
                        </a:lnSpc>
                        <a:spcBef>
                          <a:spcPts val="0"/>
                        </a:spcBef>
                        <a:spcAft>
                          <a:spcPts val="0"/>
                        </a:spcAft>
                      </a:pPr>
                      <a:r>
                        <a:rPr lang="en-US" sz="1800">
                          <a:effectLst/>
                        </a:rPr>
                        <a:t>Improve Food / Beverage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50.5%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64.7%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37.2%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28.6%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04383">
                <a:tc>
                  <a:txBody>
                    <a:bodyPr/>
                    <a:lstStyle/>
                    <a:p>
                      <a:pPr marL="0" marR="0">
                        <a:lnSpc>
                          <a:spcPct val="115000"/>
                        </a:lnSpc>
                        <a:spcBef>
                          <a:spcPts val="0"/>
                        </a:spcBef>
                        <a:spcAft>
                          <a:spcPts val="0"/>
                        </a:spcAft>
                      </a:pPr>
                      <a:r>
                        <a:rPr lang="en-US" sz="1800">
                          <a:effectLst/>
                        </a:rPr>
                        <a:t>Increase Physical Activity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57.4%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49.0%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65.1%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71.4%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93249">
                <a:tc>
                  <a:txBody>
                    <a:bodyPr/>
                    <a:lstStyle/>
                    <a:p>
                      <a:pPr marL="0" marR="0">
                        <a:lnSpc>
                          <a:spcPct val="115000"/>
                        </a:lnSpc>
                        <a:spcBef>
                          <a:spcPts val="0"/>
                        </a:spcBef>
                        <a:spcAft>
                          <a:spcPts val="0"/>
                        </a:spcAft>
                      </a:pPr>
                      <a:r>
                        <a:rPr lang="en-US" sz="1800">
                          <a:effectLst/>
                        </a:rPr>
                        <a:t>Reduce Screen Time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800">
                          <a:effectLst/>
                        </a:rPr>
                        <a:t>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7.8%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14.3%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TextBox 4"/>
          <p:cNvSpPr txBox="1"/>
          <p:nvPr/>
        </p:nvSpPr>
        <p:spPr>
          <a:xfrm>
            <a:off x="838201" y="1666879"/>
            <a:ext cx="4972051" cy="738664"/>
          </a:xfrm>
          <a:prstGeom prst="rect">
            <a:avLst/>
          </a:prstGeom>
          <a:noFill/>
        </p:spPr>
        <p:txBody>
          <a:bodyPr wrap="square" rtlCol="0">
            <a:spAutoFit/>
          </a:bodyPr>
          <a:lstStyle/>
          <a:p>
            <a:r>
              <a:rPr lang="en-US" sz="2400" b="1" dirty="0">
                <a:solidFill>
                  <a:srgbClr val="FF9900"/>
                </a:solidFill>
                <a:latin typeface="Calibri" panose="020F0502020204030204" pitchFamily="34" charset="0"/>
              </a:rPr>
              <a:t>Main Goal Area for Coaching Session</a:t>
            </a:r>
          </a:p>
          <a:p>
            <a:endParaRPr lang="en-US" dirty="0"/>
          </a:p>
        </p:txBody>
      </p:sp>
      <p:grpSp>
        <p:nvGrpSpPr>
          <p:cNvPr id="6" name="Group 5"/>
          <p:cNvGrpSpPr/>
          <p:nvPr/>
        </p:nvGrpSpPr>
        <p:grpSpPr>
          <a:xfrm>
            <a:off x="8686799" y="6307966"/>
            <a:ext cx="3219269" cy="454076"/>
            <a:chOff x="5247192" y="6042724"/>
            <a:chExt cx="3439608" cy="626706"/>
          </a:xfrm>
        </p:grpSpPr>
        <p:pic>
          <p:nvPicPr>
            <p:cNvPr id="7" name="Picture 6"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7937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
            <a:ext cx="10515600" cy="1325563"/>
          </a:xfrm>
        </p:spPr>
        <p:txBody>
          <a:bodyPr/>
          <a:lstStyle/>
          <a:p>
            <a:r>
              <a:rPr lang="en-US" dirty="0" smtClean="0">
                <a:solidFill>
                  <a:srgbClr val="00B050"/>
                </a:solidFill>
                <a:latin typeface="Calibri" panose="020F0502020204030204" pitchFamily="34" charset="0"/>
              </a:rPr>
              <a:t>Coaching Satisfaction Survey Summary</a:t>
            </a:r>
            <a:endParaRPr lang="en-US" dirty="0">
              <a:solidFill>
                <a:srgbClr val="00B050"/>
              </a:solidFill>
              <a:latin typeface="Calibri" panose="020F0502020204030204" pitchFamily="34" charset="0"/>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476110437"/>
              </p:ext>
            </p:extLst>
          </p:nvPr>
        </p:nvGraphicFramePr>
        <p:xfrm>
          <a:off x="990601" y="1352550"/>
          <a:ext cx="10096498" cy="4792555"/>
        </p:xfrm>
        <a:graphic>
          <a:graphicData uri="http://schemas.openxmlformats.org/drawingml/2006/table">
            <a:tbl>
              <a:tblPr firstRow="1" firstCol="1" bandRow="1">
                <a:tableStyleId>{B301B821-A1FF-4177-AEE7-76D212191A09}</a:tableStyleId>
              </a:tblPr>
              <a:tblGrid>
                <a:gridCol w="4732253"/>
                <a:gridCol w="1072849"/>
                <a:gridCol w="1072849"/>
                <a:gridCol w="1072849"/>
                <a:gridCol w="1072849"/>
                <a:gridCol w="1072849"/>
              </a:tblGrid>
              <a:tr h="726887">
                <a:tc>
                  <a:txBody>
                    <a:bodyPr/>
                    <a:lstStyle/>
                    <a:p>
                      <a:pPr marL="0" marR="0">
                        <a:lnSpc>
                          <a:spcPct val="115000"/>
                        </a:lnSpc>
                        <a:spcBef>
                          <a:spcPts val="0"/>
                        </a:spcBef>
                        <a:spcAft>
                          <a:spcPts val="0"/>
                        </a:spcAft>
                      </a:pPr>
                      <a:r>
                        <a:rPr lang="en-US" sz="1600" dirty="0">
                          <a:effectLst/>
                        </a:rPr>
                        <a:t>Table 2.  All ECE Professionals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Strongly Agree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Agree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Disagree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Strongly Disagree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No Response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19034">
                <a:tc>
                  <a:txBody>
                    <a:bodyPr/>
                    <a:lstStyle/>
                    <a:p>
                      <a:pPr marL="0" marR="0">
                        <a:lnSpc>
                          <a:spcPct val="115000"/>
                        </a:lnSpc>
                        <a:spcBef>
                          <a:spcPts val="0"/>
                        </a:spcBef>
                        <a:spcAft>
                          <a:spcPts val="0"/>
                        </a:spcAft>
                      </a:pPr>
                      <a:r>
                        <a:rPr lang="en-US" sz="1600" dirty="0">
                          <a:effectLst/>
                        </a:rPr>
                        <a:t>My coach understood my goal(s) for my child care site.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82.2%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52131">
                <a:tc>
                  <a:txBody>
                    <a:bodyPr/>
                    <a:lstStyle/>
                    <a:p>
                      <a:pPr marL="0" marR="0">
                        <a:lnSpc>
                          <a:spcPct val="115000"/>
                        </a:lnSpc>
                        <a:spcBef>
                          <a:spcPts val="0"/>
                        </a:spcBef>
                        <a:spcAft>
                          <a:spcPts val="0"/>
                        </a:spcAft>
                      </a:pPr>
                      <a:r>
                        <a:rPr lang="en-US" sz="1600" dirty="0">
                          <a:effectLst/>
                        </a:rPr>
                        <a:t>My coach knew a lot about the goal(s) I asked for help with.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86.1%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42517">
                <a:tc>
                  <a:txBody>
                    <a:bodyPr/>
                    <a:lstStyle/>
                    <a:p>
                      <a:pPr marL="0" marR="0">
                        <a:lnSpc>
                          <a:spcPct val="115000"/>
                        </a:lnSpc>
                        <a:spcBef>
                          <a:spcPts val="0"/>
                        </a:spcBef>
                        <a:spcAft>
                          <a:spcPts val="0"/>
                        </a:spcAft>
                      </a:pPr>
                      <a:r>
                        <a:rPr lang="en-US" sz="1600">
                          <a:effectLst/>
                        </a:rPr>
                        <a:t>The coaching sessions were helpful.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82.2%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10.9%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5.9%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95577">
                <a:tc>
                  <a:txBody>
                    <a:bodyPr/>
                    <a:lstStyle/>
                    <a:p>
                      <a:pPr marL="0" marR="0">
                        <a:lnSpc>
                          <a:spcPct val="115000"/>
                        </a:lnSpc>
                        <a:spcBef>
                          <a:spcPts val="0"/>
                        </a:spcBef>
                        <a:spcAft>
                          <a:spcPts val="0"/>
                        </a:spcAft>
                      </a:pPr>
                      <a:r>
                        <a:rPr lang="en-US" sz="1600">
                          <a:effectLst/>
                        </a:rPr>
                        <a:t>The coaching sessions made me feel more prepared to add or create healthy routines or practices at my child care site.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82.2%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95577">
                <a:tc>
                  <a:txBody>
                    <a:bodyPr/>
                    <a:lstStyle/>
                    <a:p>
                      <a:pPr marL="0" marR="0">
                        <a:lnSpc>
                          <a:spcPct val="115000"/>
                        </a:lnSpc>
                        <a:spcBef>
                          <a:spcPts val="0"/>
                        </a:spcBef>
                        <a:spcAft>
                          <a:spcPts val="0"/>
                        </a:spcAft>
                      </a:pPr>
                      <a:r>
                        <a:rPr lang="en-US" sz="1600">
                          <a:effectLst/>
                        </a:rPr>
                        <a:t>The coaching sessions made me feel more prepared to add or change written rules or guidelines about healthy practices at my child care site.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77.2%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17.8%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0776">
                <a:tc>
                  <a:txBody>
                    <a:bodyPr/>
                    <a:lstStyle/>
                    <a:p>
                      <a:pPr marL="0" marR="0">
                        <a:lnSpc>
                          <a:spcPct val="115000"/>
                        </a:lnSpc>
                        <a:spcBef>
                          <a:spcPts val="0"/>
                        </a:spcBef>
                        <a:spcAft>
                          <a:spcPts val="0"/>
                        </a:spcAft>
                      </a:pPr>
                      <a:r>
                        <a:rPr lang="en-US" sz="1600" dirty="0">
                          <a:effectLst/>
                        </a:rPr>
                        <a:t>I would recommend LAROCCS to a friend or colleague.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86.1%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rPr>
                        <a:t>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pSp>
        <p:nvGrpSpPr>
          <p:cNvPr id="4" name="Group 3"/>
          <p:cNvGrpSpPr/>
          <p:nvPr/>
        </p:nvGrpSpPr>
        <p:grpSpPr>
          <a:xfrm>
            <a:off x="8839199" y="6307966"/>
            <a:ext cx="3066869" cy="454076"/>
            <a:chOff x="5247192" y="6042724"/>
            <a:chExt cx="3439608" cy="626706"/>
          </a:xfrm>
        </p:grpSpPr>
        <p:pic>
          <p:nvPicPr>
            <p:cNvPr id="5" name="Picture 4"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7075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10515600" cy="792163"/>
          </a:xfrm>
        </p:spPr>
        <p:txBody>
          <a:bodyPr>
            <a:normAutofit/>
          </a:bodyPr>
          <a:lstStyle/>
          <a:p>
            <a:r>
              <a:rPr lang="en-US" dirty="0" smtClean="0">
                <a:solidFill>
                  <a:srgbClr val="00B050"/>
                </a:solidFill>
                <a:latin typeface="Calibri" panose="020F0502020204030204" pitchFamily="34" charset="0"/>
              </a:rPr>
              <a:t>Coaching Satisfaction Survey Summary</a:t>
            </a:r>
            <a:endParaRPr lang="en-US" dirty="0">
              <a:solidFill>
                <a:srgbClr val="00B050"/>
              </a:solidFill>
              <a:latin typeface="Calibri" panose="020F0502020204030204" pitchFamily="34" charset="0"/>
            </a:endParaRPr>
          </a:p>
        </p:txBody>
      </p:sp>
      <p:sp>
        <p:nvSpPr>
          <p:cNvPr id="3" name="Content Placeholder 2"/>
          <p:cNvSpPr>
            <a:spLocks noGrp="1"/>
          </p:cNvSpPr>
          <p:nvPr>
            <p:ph sz="quarter" idx="1"/>
          </p:nvPr>
        </p:nvSpPr>
        <p:spPr>
          <a:xfrm>
            <a:off x="533399" y="2539999"/>
            <a:ext cx="5314951" cy="2555875"/>
          </a:xfrm>
        </p:spPr>
        <p:txBody>
          <a:bodyPr>
            <a:noAutofit/>
          </a:bodyPr>
          <a:lstStyle/>
          <a:p>
            <a:pPr marL="0" indent="0">
              <a:buNone/>
            </a:pPr>
            <a:r>
              <a:rPr lang="en-US" sz="13800" b="1" dirty="0" smtClean="0">
                <a:solidFill>
                  <a:schemeClr val="accent2">
                    <a:lumMod val="75000"/>
                  </a:schemeClr>
                </a:solidFill>
              </a:rPr>
              <a:t> 53%</a:t>
            </a:r>
            <a:endParaRPr lang="en-US" sz="13800" b="1" dirty="0">
              <a:solidFill>
                <a:schemeClr val="accent2">
                  <a:lumMod val="75000"/>
                </a:schemeClr>
              </a:solidFill>
            </a:endParaRPr>
          </a:p>
        </p:txBody>
      </p:sp>
      <p:sp>
        <p:nvSpPr>
          <p:cNvPr id="5" name="Content Placeholder 2"/>
          <p:cNvSpPr txBox="1">
            <a:spLocks/>
          </p:cNvSpPr>
          <p:nvPr/>
        </p:nvSpPr>
        <p:spPr>
          <a:xfrm>
            <a:off x="5905503" y="2111375"/>
            <a:ext cx="5524500" cy="3775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o UI" panose="020B0502040204020203" pitchFamily="34" charset="0"/>
                <a:ea typeface="+mn-ea"/>
                <a:cs typeface="Lao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o UI" panose="020B0502040204020203" pitchFamily="34" charset="0"/>
                <a:ea typeface="+mn-ea"/>
                <a:cs typeface="Lao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o UI" panose="020B0502040204020203" pitchFamily="34" charset="0"/>
                <a:ea typeface="+mn-ea"/>
                <a:cs typeface="Lao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o UI" panose="020B0502040204020203" pitchFamily="34" charset="0"/>
                <a:ea typeface="+mn-ea"/>
                <a:cs typeface="Lao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o UI" panose="020B0502040204020203" pitchFamily="34" charset="0"/>
                <a:ea typeface="+mn-ea"/>
                <a:cs typeface="Lao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smtClean="0">
                <a:latin typeface="Calibri" panose="020F0502020204030204" pitchFamily="34" charset="0"/>
              </a:rPr>
              <a:t>Of coaching participants reported a need for </a:t>
            </a:r>
            <a:r>
              <a:rPr lang="en-US" sz="4400" b="1" dirty="0" smtClean="0">
                <a:solidFill>
                  <a:schemeClr val="accent6"/>
                </a:solidFill>
                <a:latin typeface="Calibri" panose="020F0502020204030204" pitchFamily="34" charset="0"/>
              </a:rPr>
              <a:t>more</a:t>
            </a:r>
            <a:r>
              <a:rPr lang="en-US" sz="4400" dirty="0" smtClean="0">
                <a:latin typeface="Calibri" panose="020F0502020204030204" pitchFamily="34" charset="0"/>
              </a:rPr>
              <a:t> </a:t>
            </a:r>
            <a:r>
              <a:rPr lang="en-US" sz="4400" b="1" dirty="0" smtClean="0">
                <a:solidFill>
                  <a:schemeClr val="accent6"/>
                </a:solidFill>
                <a:latin typeface="Calibri" panose="020F0502020204030204" pitchFamily="34" charset="0"/>
              </a:rPr>
              <a:t>resources</a:t>
            </a:r>
            <a:r>
              <a:rPr lang="en-US" sz="4400" dirty="0" smtClean="0">
                <a:latin typeface="Calibri" panose="020F0502020204030204" pitchFamily="34" charset="0"/>
              </a:rPr>
              <a:t> to make healthy changes at their child care site</a:t>
            </a:r>
            <a:endParaRPr lang="en-US" sz="4400" dirty="0">
              <a:latin typeface="Calibri" panose="020F0502020204030204" pitchFamily="34" charset="0"/>
            </a:endParaRPr>
          </a:p>
        </p:txBody>
      </p:sp>
      <p:grpSp>
        <p:nvGrpSpPr>
          <p:cNvPr id="6" name="Group 5"/>
          <p:cNvGrpSpPr/>
          <p:nvPr/>
        </p:nvGrpSpPr>
        <p:grpSpPr>
          <a:xfrm>
            <a:off x="8466461" y="6135336"/>
            <a:ext cx="3439608" cy="626706"/>
            <a:chOff x="5247192" y="6042724"/>
            <a:chExt cx="3439608" cy="626706"/>
          </a:xfrm>
        </p:grpSpPr>
        <p:pic>
          <p:nvPicPr>
            <p:cNvPr id="7" name="Picture 6"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0132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871200" cy="869950"/>
          </a:xfrm>
        </p:spPr>
        <p:txBody>
          <a:bodyPr>
            <a:normAutofit/>
          </a:bodyPr>
          <a:lstStyle/>
          <a:p>
            <a:r>
              <a:rPr lang="en-US" sz="3600" dirty="0" smtClean="0">
                <a:solidFill>
                  <a:srgbClr val="00B050"/>
                </a:solidFill>
                <a:latin typeface="Calibri" panose="020F0502020204030204" pitchFamily="34" charset="0"/>
              </a:rPr>
              <a:t>Provider Training Pre/Post Surveys Summary</a:t>
            </a:r>
            <a:endParaRPr lang="en-US" sz="3600" dirty="0">
              <a:solidFill>
                <a:srgbClr val="00B050"/>
              </a:solidFill>
              <a:latin typeface="Calibri" panose="020F0502020204030204" pitchFamily="34" charset="0"/>
            </a:endParaRPr>
          </a:p>
        </p:txBody>
      </p:sp>
      <p:sp>
        <p:nvSpPr>
          <p:cNvPr id="7" name="Content Placeholder 6"/>
          <p:cNvSpPr>
            <a:spLocks noGrp="1"/>
          </p:cNvSpPr>
          <p:nvPr>
            <p:ph sz="quarter" idx="2"/>
          </p:nvPr>
        </p:nvSpPr>
        <p:spPr>
          <a:xfrm>
            <a:off x="381000" y="2514600"/>
            <a:ext cx="5105400" cy="3684588"/>
          </a:xfrm>
        </p:spPr>
        <p:txBody>
          <a:bodyPr>
            <a:normAutofit lnSpcReduction="10000"/>
          </a:bodyPr>
          <a:lstStyle/>
          <a:p>
            <a:r>
              <a:rPr lang="en-US" sz="3200" dirty="0" smtClean="0">
                <a:latin typeface="Calibri" panose="020F0502020204030204" pitchFamily="34" charset="0"/>
              </a:rPr>
              <a:t>To measure baseline and post-training </a:t>
            </a:r>
            <a:r>
              <a:rPr lang="en-US" sz="3200" dirty="0">
                <a:latin typeface="Calibri" panose="020F0502020204030204" pitchFamily="34" charset="0"/>
              </a:rPr>
              <a:t>nutrition and physical activity policies and practices </a:t>
            </a:r>
            <a:r>
              <a:rPr lang="en-US" sz="3200" dirty="0" smtClean="0">
                <a:latin typeface="Calibri" panose="020F0502020204030204" pitchFamily="34" charset="0"/>
              </a:rPr>
              <a:t>at </a:t>
            </a:r>
            <a:r>
              <a:rPr lang="en-US" sz="3200" dirty="0">
                <a:latin typeface="Calibri" panose="020F0502020204030204" pitchFamily="34" charset="0"/>
              </a:rPr>
              <a:t>child care sites</a:t>
            </a:r>
            <a:endParaRPr lang="en-US" sz="3200" dirty="0" smtClean="0">
              <a:latin typeface="Calibri" panose="020F0502020204030204" pitchFamily="34" charset="0"/>
            </a:endParaRPr>
          </a:p>
          <a:p>
            <a:pPr lvl="1"/>
            <a:r>
              <a:rPr lang="en-US" sz="2800" dirty="0" smtClean="0">
                <a:latin typeface="Calibri" panose="020F0502020204030204" pitchFamily="34" charset="0"/>
              </a:rPr>
              <a:t>	Knowledge</a:t>
            </a:r>
          </a:p>
          <a:p>
            <a:pPr lvl="1"/>
            <a:r>
              <a:rPr lang="en-US" sz="2800" dirty="0" smtClean="0">
                <a:latin typeface="Calibri" panose="020F0502020204030204" pitchFamily="34" charset="0"/>
              </a:rPr>
              <a:t>	Attitudes</a:t>
            </a:r>
          </a:p>
          <a:p>
            <a:pPr lvl="1"/>
            <a:r>
              <a:rPr lang="en-US" sz="2800" dirty="0" smtClean="0">
                <a:latin typeface="Calibri" panose="020F0502020204030204" pitchFamily="34" charset="0"/>
              </a:rPr>
              <a:t>	Readiness to change</a:t>
            </a:r>
            <a:endParaRPr lang="en-US" sz="2800" dirty="0">
              <a:latin typeface="Calibri" panose="020F0502020204030204" pitchFamily="34" charset="0"/>
            </a:endParaRPr>
          </a:p>
        </p:txBody>
      </p:sp>
      <p:sp>
        <p:nvSpPr>
          <p:cNvPr id="9" name="Content Placeholder 8"/>
          <p:cNvSpPr>
            <a:spLocks noGrp="1"/>
          </p:cNvSpPr>
          <p:nvPr>
            <p:ph sz="quarter" idx="4"/>
          </p:nvPr>
        </p:nvSpPr>
        <p:spPr>
          <a:xfrm>
            <a:off x="5867400" y="2438400"/>
            <a:ext cx="6172200" cy="3684588"/>
          </a:xfrm>
        </p:spPr>
        <p:txBody>
          <a:bodyPr>
            <a:noAutofit/>
          </a:bodyPr>
          <a:lstStyle/>
          <a:p>
            <a:r>
              <a:rPr lang="en-US" sz="2800" dirty="0">
                <a:latin typeface="Calibri" panose="020F0502020204030204" pitchFamily="34" charset="0"/>
              </a:rPr>
              <a:t>C</a:t>
            </a:r>
            <a:r>
              <a:rPr lang="en-US" sz="2800" dirty="0" smtClean="0">
                <a:latin typeface="Calibri" panose="020F0502020204030204" pitchFamily="34" charset="0"/>
              </a:rPr>
              <a:t>onvenience </a:t>
            </a:r>
            <a:r>
              <a:rPr lang="en-US" sz="2800" dirty="0">
                <a:latin typeface="Calibri" panose="020F0502020204030204" pitchFamily="34" charset="0"/>
              </a:rPr>
              <a:t>sample of child care providers who attended the CHLA CC trainings </a:t>
            </a:r>
            <a:endParaRPr lang="en-US" sz="2800" dirty="0" smtClean="0">
              <a:latin typeface="Calibri" panose="020F0502020204030204" pitchFamily="34" charset="0"/>
            </a:endParaRPr>
          </a:p>
          <a:p>
            <a:r>
              <a:rPr lang="en-US" sz="2800" dirty="0">
                <a:latin typeface="Calibri" panose="020F0502020204030204" pitchFamily="34" charset="0"/>
              </a:rPr>
              <a:t>D</a:t>
            </a:r>
            <a:r>
              <a:rPr lang="en-US" sz="2800" dirty="0" smtClean="0">
                <a:latin typeface="Calibri" panose="020F0502020204030204" pitchFamily="34" charset="0"/>
              </a:rPr>
              <a:t>ata </a:t>
            </a:r>
            <a:r>
              <a:rPr lang="en-US" sz="2800" dirty="0">
                <a:latin typeface="Calibri" panose="020F0502020204030204" pitchFamily="34" charset="0"/>
              </a:rPr>
              <a:t>were analyzed in aggregate form by attendee child care site </a:t>
            </a:r>
            <a:r>
              <a:rPr lang="en-US" sz="2800" dirty="0" smtClean="0">
                <a:latin typeface="Calibri" panose="020F0502020204030204" pitchFamily="34" charset="0"/>
              </a:rPr>
              <a:t>type</a:t>
            </a:r>
          </a:p>
          <a:p>
            <a:pPr lvl="1"/>
            <a:r>
              <a:rPr lang="en-US" sz="2400" dirty="0" smtClean="0">
                <a:latin typeface="Calibri" panose="020F0502020204030204" pitchFamily="34" charset="0"/>
              </a:rPr>
              <a:t>	Licensed </a:t>
            </a:r>
            <a:r>
              <a:rPr lang="en-US" sz="2400" dirty="0">
                <a:latin typeface="Calibri" panose="020F0502020204030204" pitchFamily="34" charset="0"/>
              </a:rPr>
              <a:t>child care </a:t>
            </a:r>
            <a:r>
              <a:rPr lang="en-US" sz="2400" dirty="0" smtClean="0">
                <a:latin typeface="Calibri" panose="020F0502020204030204" pitchFamily="34" charset="0"/>
              </a:rPr>
              <a:t>centers</a:t>
            </a:r>
          </a:p>
          <a:p>
            <a:pPr lvl="1"/>
            <a:r>
              <a:rPr lang="en-US" sz="2400" dirty="0" smtClean="0">
                <a:latin typeface="Calibri" panose="020F0502020204030204" pitchFamily="34" charset="0"/>
              </a:rPr>
              <a:t>	Licensed </a:t>
            </a:r>
            <a:r>
              <a:rPr lang="en-US" sz="2400" dirty="0">
                <a:latin typeface="Calibri" panose="020F0502020204030204" pitchFamily="34" charset="0"/>
              </a:rPr>
              <a:t>child care </a:t>
            </a:r>
            <a:r>
              <a:rPr lang="en-US" sz="2400" dirty="0" smtClean="0">
                <a:latin typeface="Calibri" panose="020F0502020204030204" pitchFamily="34" charset="0"/>
              </a:rPr>
              <a:t>homes</a:t>
            </a:r>
          </a:p>
          <a:p>
            <a:pPr lvl="1"/>
            <a:r>
              <a:rPr lang="en-US" sz="2400" dirty="0" smtClean="0">
                <a:latin typeface="Calibri" panose="020F0502020204030204" pitchFamily="34" charset="0"/>
              </a:rPr>
              <a:t>	License-exempt providers</a:t>
            </a:r>
          </a:p>
          <a:p>
            <a:pPr lvl="1"/>
            <a:r>
              <a:rPr lang="en-US" sz="2400" dirty="0" smtClean="0">
                <a:latin typeface="Calibri" panose="020F0502020204030204" pitchFamily="34" charset="0"/>
              </a:rPr>
              <a:t>	All </a:t>
            </a:r>
            <a:r>
              <a:rPr lang="en-US" sz="2400" dirty="0">
                <a:latin typeface="Calibri" panose="020F0502020204030204" pitchFamily="34" charset="0"/>
              </a:rPr>
              <a:t>providers together</a:t>
            </a:r>
          </a:p>
        </p:txBody>
      </p:sp>
      <p:sp>
        <p:nvSpPr>
          <p:cNvPr id="6" name="Text Placeholder 5"/>
          <p:cNvSpPr>
            <a:spLocks noGrp="1"/>
          </p:cNvSpPr>
          <p:nvPr>
            <p:ph type="body" sz="quarter" idx="1"/>
          </p:nvPr>
        </p:nvSpPr>
        <p:spPr>
          <a:xfrm>
            <a:off x="533400" y="1600200"/>
            <a:ext cx="5157787" cy="823912"/>
          </a:xfrm>
        </p:spPr>
        <p:style>
          <a:lnRef idx="1">
            <a:schemeClr val="accent2"/>
          </a:lnRef>
          <a:fillRef idx="3">
            <a:schemeClr val="accent2"/>
          </a:fillRef>
          <a:effectRef idx="2">
            <a:schemeClr val="accent2"/>
          </a:effectRef>
          <a:fontRef idx="minor">
            <a:schemeClr val="lt1"/>
          </a:fontRef>
        </p:style>
        <p:txBody>
          <a:bodyPr/>
          <a:lstStyle/>
          <a:p>
            <a:r>
              <a:rPr lang="en-US" sz="3200" dirty="0" smtClean="0">
                <a:solidFill>
                  <a:schemeClr val="tx1"/>
                </a:solidFill>
                <a:latin typeface="Calibri" panose="020F0502020204030204" pitchFamily="34" charset="0"/>
              </a:rPr>
              <a:t>Purpose</a:t>
            </a:r>
            <a:endParaRPr lang="en-US" dirty="0">
              <a:solidFill>
                <a:schemeClr val="tx1"/>
              </a:solidFill>
              <a:latin typeface="Calibri" panose="020F0502020204030204" pitchFamily="34" charset="0"/>
            </a:endParaRPr>
          </a:p>
        </p:txBody>
      </p:sp>
      <p:sp>
        <p:nvSpPr>
          <p:cNvPr id="8" name="Text Placeholder 7"/>
          <p:cNvSpPr>
            <a:spLocks noGrp="1"/>
          </p:cNvSpPr>
          <p:nvPr>
            <p:ph type="body" sz="quarter" idx="3"/>
          </p:nvPr>
        </p:nvSpPr>
        <p:spPr>
          <a:xfrm>
            <a:off x="6324600" y="1600200"/>
            <a:ext cx="5183188" cy="823912"/>
          </a:xfrm>
        </p:spPr>
        <p:style>
          <a:lnRef idx="1">
            <a:schemeClr val="accent3"/>
          </a:lnRef>
          <a:fillRef idx="3">
            <a:schemeClr val="accent3"/>
          </a:fillRef>
          <a:effectRef idx="2">
            <a:schemeClr val="accent3"/>
          </a:effectRef>
          <a:fontRef idx="minor">
            <a:schemeClr val="lt1"/>
          </a:fontRef>
        </p:style>
        <p:txBody>
          <a:bodyPr>
            <a:normAutofit/>
          </a:bodyPr>
          <a:lstStyle/>
          <a:p>
            <a:r>
              <a:rPr lang="en-US" sz="3200" dirty="0" smtClean="0">
                <a:solidFill>
                  <a:schemeClr val="tx1"/>
                </a:solidFill>
                <a:latin typeface="Calibri" panose="020F0502020204030204" pitchFamily="34" charset="0"/>
              </a:rPr>
              <a:t>Methods</a:t>
            </a:r>
            <a:endParaRPr lang="en-US" sz="3200" dirty="0">
              <a:solidFill>
                <a:schemeClr val="tx1"/>
              </a:solidFill>
              <a:latin typeface="Calibri" panose="020F0502020204030204" pitchFamily="34" charset="0"/>
            </a:endParaRPr>
          </a:p>
        </p:txBody>
      </p:sp>
      <p:grpSp>
        <p:nvGrpSpPr>
          <p:cNvPr id="10" name="Group 9"/>
          <p:cNvGrpSpPr/>
          <p:nvPr/>
        </p:nvGrpSpPr>
        <p:grpSpPr>
          <a:xfrm>
            <a:off x="9911121" y="6307966"/>
            <a:ext cx="2128479" cy="454076"/>
            <a:chOff x="5247192" y="6042724"/>
            <a:chExt cx="3439608" cy="626706"/>
          </a:xfrm>
        </p:grpSpPr>
        <p:pic>
          <p:nvPicPr>
            <p:cNvPr id="11" name="Picture 10"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6863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00B050"/>
                </a:solidFill>
                <a:latin typeface="Calibri" panose="020F0502020204030204" pitchFamily="34" charset="0"/>
              </a:rPr>
              <a:t/>
            </a:r>
            <a:br>
              <a:rPr lang="en-US" sz="4000" dirty="0" smtClean="0">
                <a:solidFill>
                  <a:srgbClr val="00B050"/>
                </a:solidFill>
                <a:latin typeface="Calibri" panose="020F0502020204030204" pitchFamily="34" charset="0"/>
              </a:rPr>
            </a:br>
            <a:r>
              <a:rPr lang="en-US" sz="4000" dirty="0" smtClean="0">
                <a:solidFill>
                  <a:srgbClr val="00B050"/>
                </a:solidFill>
                <a:latin typeface="Calibri" panose="020F0502020204030204" pitchFamily="34" charset="0"/>
              </a:rPr>
              <a:t>Provider </a:t>
            </a:r>
            <a:r>
              <a:rPr lang="en-US" sz="4000" dirty="0">
                <a:solidFill>
                  <a:srgbClr val="00B050"/>
                </a:solidFill>
                <a:latin typeface="Calibri" panose="020F0502020204030204" pitchFamily="34" charset="0"/>
              </a:rPr>
              <a:t>Training Pre/Post </a:t>
            </a:r>
            <a:r>
              <a:rPr lang="en-US" sz="4000" dirty="0" smtClean="0">
                <a:solidFill>
                  <a:srgbClr val="00B050"/>
                </a:solidFill>
                <a:latin typeface="Calibri" panose="020F0502020204030204" pitchFamily="34" charset="0"/>
              </a:rPr>
              <a:t>Surveys Summary </a:t>
            </a:r>
            <a:r>
              <a:rPr lang="en-US" sz="3600" dirty="0" smtClean="0">
                <a:solidFill>
                  <a:srgbClr val="00B050"/>
                </a:solidFill>
                <a:latin typeface="Calibri" panose="020F0502020204030204" pitchFamily="34" charset="0"/>
              </a:rPr>
              <a:t/>
            </a:r>
            <a:br>
              <a:rPr lang="en-US" sz="3600" dirty="0" smtClean="0">
                <a:solidFill>
                  <a:srgbClr val="00B050"/>
                </a:solidFill>
                <a:latin typeface="Calibri" panose="020F0502020204030204" pitchFamily="34" charset="0"/>
              </a:rPr>
            </a:br>
            <a:endParaRPr lang="en-US" sz="3600" dirty="0">
              <a:solidFill>
                <a:srgbClr val="00B050"/>
              </a:solidFill>
              <a:latin typeface="Calibri" panose="020F0502020204030204" pitchFamily="34" charset="0"/>
            </a:endParaRPr>
          </a:p>
        </p:txBody>
      </p:sp>
      <p:graphicFrame>
        <p:nvGraphicFramePr>
          <p:cNvPr id="14" name="Content Placeholder 13"/>
          <p:cNvGraphicFramePr>
            <a:graphicFrameLocks noGrp="1"/>
          </p:cNvGraphicFramePr>
          <p:nvPr>
            <p:ph sz="quarter" idx="2"/>
            <p:extLst>
              <p:ext uri="{D42A27DB-BD31-4B8C-83A1-F6EECF244321}">
                <p14:modId xmlns:p14="http://schemas.microsoft.com/office/powerpoint/2010/main" val="2099425731"/>
              </p:ext>
            </p:extLst>
          </p:nvPr>
        </p:nvGraphicFramePr>
        <p:xfrm>
          <a:off x="985844" y="2614621"/>
          <a:ext cx="5943602" cy="2686047"/>
        </p:xfrm>
        <a:graphic>
          <a:graphicData uri="http://schemas.openxmlformats.org/drawingml/2006/table">
            <a:tbl>
              <a:tblPr firstRow="1" firstCol="1" bandRow="1">
                <a:tableStyleId>{BC89EF96-8CEA-46FF-86C4-4CE0E7609802}</a:tableStyleId>
              </a:tblPr>
              <a:tblGrid>
                <a:gridCol w="1486045"/>
                <a:gridCol w="1486045"/>
                <a:gridCol w="1485467"/>
                <a:gridCol w="1486045"/>
              </a:tblGrid>
              <a:tr h="895349">
                <a:tc gridSpan="4">
                  <a:txBody>
                    <a:bodyPr/>
                    <a:lstStyle/>
                    <a:p>
                      <a:pPr marL="0" marR="0">
                        <a:lnSpc>
                          <a:spcPct val="115000"/>
                        </a:lnSpc>
                        <a:spcBef>
                          <a:spcPts val="0"/>
                        </a:spcBef>
                        <a:spcAft>
                          <a:spcPts val="1000"/>
                        </a:spcAft>
                      </a:pPr>
                      <a:r>
                        <a:rPr lang="en-US" sz="1800" dirty="0">
                          <a:effectLst/>
                          <a:uFill>
                            <a:solidFill>
                              <a:srgbClr val="000000"/>
                            </a:solidFill>
                          </a:uFill>
                        </a:rPr>
                        <a:t>Table 1: Provider Pre-Post Training Survey Respondents by Site Type, 2013-2014</a:t>
                      </a:r>
                      <a:endParaRPr lang="en-US" sz="1800" dirty="0">
                        <a:solidFill>
                          <a:srgbClr val="000000"/>
                        </a:solidFill>
                        <a:effectLst/>
                        <a:uFill>
                          <a:solidFill>
                            <a:srgbClr val="000000"/>
                          </a:solidFill>
                        </a:uFill>
                        <a:latin typeface="Calibri"/>
                        <a:ea typeface="Calibri"/>
                        <a:cs typeface="Calibri"/>
                      </a:endParaRPr>
                    </a:p>
                  </a:txBody>
                  <a:tcPr marL="50800" marR="50800" marT="50800" marB="50800"/>
                </a:tc>
                <a:tc hMerge="1">
                  <a:txBody>
                    <a:bodyPr/>
                    <a:lstStyle/>
                    <a:p>
                      <a:endParaRPr lang="en-US"/>
                    </a:p>
                  </a:txBody>
                  <a:tcPr/>
                </a:tc>
                <a:tc hMerge="1">
                  <a:txBody>
                    <a:bodyPr/>
                    <a:lstStyle/>
                    <a:p>
                      <a:endParaRPr lang="en-US"/>
                    </a:p>
                  </a:txBody>
                  <a:tcPr/>
                </a:tc>
                <a:tc hMerge="1">
                  <a:txBody>
                    <a:bodyPr/>
                    <a:lstStyle/>
                    <a:p>
                      <a:endParaRPr lang="en-US"/>
                    </a:p>
                  </a:txBody>
                  <a:tcPr/>
                </a:tc>
              </a:tr>
              <a:tr h="895349">
                <a:tc>
                  <a:txBody>
                    <a:bodyPr/>
                    <a:lstStyle/>
                    <a:p>
                      <a:pPr marL="0" marR="0" algn="ctr">
                        <a:lnSpc>
                          <a:spcPct val="115000"/>
                        </a:lnSpc>
                        <a:spcBef>
                          <a:spcPts val="0"/>
                        </a:spcBef>
                        <a:spcAft>
                          <a:spcPts val="0"/>
                        </a:spcAft>
                      </a:pPr>
                      <a:r>
                        <a:rPr lang="en-US" sz="1800" b="0" dirty="0">
                          <a:effectLst/>
                          <a:uFill>
                            <a:solidFill>
                              <a:srgbClr val="000000"/>
                            </a:solidFill>
                          </a:uFill>
                        </a:rPr>
                        <a:t>Licensed Center</a:t>
                      </a:r>
                      <a:endParaRPr lang="en-US" sz="1800" b="0" dirty="0">
                        <a:solidFill>
                          <a:srgbClr val="000000"/>
                        </a:solidFill>
                        <a:effectLst/>
                        <a:uFill>
                          <a:solidFill>
                            <a:srgbClr val="000000"/>
                          </a:solidFill>
                        </a:uFill>
                        <a:latin typeface="Calibri"/>
                        <a:ea typeface="Calibri"/>
                        <a:cs typeface="Calibri"/>
                      </a:endParaRPr>
                    </a:p>
                  </a:txBody>
                  <a:tcPr marL="50800" marR="50800" marT="50800" marB="50800"/>
                </a:tc>
                <a:tc>
                  <a:txBody>
                    <a:bodyPr/>
                    <a:lstStyle/>
                    <a:p>
                      <a:pPr marL="0" marR="0" algn="ctr">
                        <a:lnSpc>
                          <a:spcPct val="115000"/>
                        </a:lnSpc>
                        <a:spcBef>
                          <a:spcPts val="0"/>
                        </a:spcBef>
                        <a:spcAft>
                          <a:spcPts val="0"/>
                        </a:spcAft>
                      </a:pPr>
                      <a:r>
                        <a:rPr lang="en-US" sz="1800" dirty="0">
                          <a:effectLst/>
                          <a:uFill>
                            <a:solidFill>
                              <a:srgbClr val="000000"/>
                            </a:solidFill>
                          </a:uFill>
                        </a:rPr>
                        <a:t>Licensed Home</a:t>
                      </a:r>
                      <a:endParaRPr lang="en-US" sz="1800" dirty="0">
                        <a:solidFill>
                          <a:srgbClr val="000000"/>
                        </a:solidFill>
                        <a:effectLst/>
                        <a:uFill>
                          <a:solidFill>
                            <a:srgbClr val="000000"/>
                          </a:solidFill>
                        </a:uFill>
                        <a:latin typeface="Calibri"/>
                        <a:ea typeface="Calibri"/>
                        <a:cs typeface="Calibri"/>
                      </a:endParaRPr>
                    </a:p>
                  </a:txBody>
                  <a:tcPr marL="50800" marR="50800" marT="50800" marB="50800"/>
                </a:tc>
                <a:tc>
                  <a:txBody>
                    <a:bodyPr/>
                    <a:lstStyle/>
                    <a:p>
                      <a:pPr marL="0" marR="0" algn="ctr">
                        <a:lnSpc>
                          <a:spcPct val="115000"/>
                        </a:lnSpc>
                        <a:spcBef>
                          <a:spcPts val="0"/>
                        </a:spcBef>
                        <a:spcAft>
                          <a:spcPts val="0"/>
                        </a:spcAft>
                      </a:pPr>
                      <a:r>
                        <a:rPr lang="en-US" sz="1800" dirty="0">
                          <a:effectLst/>
                          <a:uFill>
                            <a:solidFill>
                              <a:srgbClr val="000000"/>
                            </a:solidFill>
                          </a:uFill>
                        </a:rPr>
                        <a:t>License-Exempt</a:t>
                      </a:r>
                      <a:endParaRPr lang="en-US" sz="1800" dirty="0">
                        <a:solidFill>
                          <a:srgbClr val="000000"/>
                        </a:solidFill>
                        <a:effectLst/>
                        <a:uFill>
                          <a:solidFill>
                            <a:srgbClr val="000000"/>
                          </a:solidFill>
                        </a:uFill>
                        <a:latin typeface="Calibri"/>
                        <a:ea typeface="Calibri"/>
                        <a:cs typeface="Calibri"/>
                      </a:endParaRPr>
                    </a:p>
                  </a:txBody>
                  <a:tcPr marL="50800" marR="50800" marT="50800" marB="50800"/>
                </a:tc>
                <a:tc>
                  <a:txBody>
                    <a:bodyPr/>
                    <a:lstStyle/>
                    <a:p>
                      <a:pPr marL="0" marR="0" algn="ctr">
                        <a:lnSpc>
                          <a:spcPct val="115000"/>
                        </a:lnSpc>
                        <a:spcBef>
                          <a:spcPts val="0"/>
                        </a:spcBef>
                        <a:spcAft>
                          <a:spcPts val="0"/>
                        </a:spcAft>
                      </a:pPr>
                      <a:r>
                        <a:rPr lang="en-US" sz="1800" dirty="0">
                          <a:effectLst/>
                          <a:uFill>
                            <a:solidFill>
                              <a:srgbClr val="000000"/>
                            </a:solidFill>
                          </a:uFill>
                        </a:rPr>
                        <a:t>Total</a:t>
                      </a:r>
                      <a:endParaRPr lang="en-US" sz="1800" dirty="0">
                        <a:solidFill>
                          <a:srgbClr val="000000"/>
                        </a:solidFill>
                        <a:effectLst/>
                        <a:uFill>
                          <a:solidFill>
                            <a:srgbClr val="000000"/>
                          </a:solidFill>
                        </a:uFill>
                        <a:latin typeface="Calibri"/>
                        <a:ea typeface="Calibri"/>
                        <a:cs typeface="Calibri"/>
                      </a:endParaRPr>
                    </a:p>
                  </a:txBody>
                  <a:tcPr marL="50800" marR="50800" marT="50800" marB="50800"/>
                </a:tc>
              </a:tr>
              <a:tr h="895349">
                <a:tc>
                  <a:txBody>
                    <a:bodyPr/>
                    <a:lstStyle/>
                    <a:p>
                      <a:pPr marL="0" marR="0" algn="ctr">
                        <a:lnSpc>
                          <a:spcPct val="115000"/>
                        </a:lnSpc>
                        <a:spcBef>
                          <a:spcPts val="0"/>
                        </a:spcBef>
                        <a:spcAft>
                          <a:spcPts val="0"/>
                        </a:spcAft>
                      </a:pPr>
                      <a:r>
                        <a:rPr lang="en-US" sz="1800" b="0" dirty="0">
                          <a:effectLst/>
                          <a:uFill>
                            <a:solidFill>
                              <a:srgbClr val="000000"/>
                            </a:solidFill>
                          </a:uFill>
                        </a:rPr>
                        <a:t>130 (22.8%)</a:t>
                      </a:r>
                      <a:endParaRPr lang="en-US" sz="1800" b="0" dirty="0">
                        <a:solidFill>
                          <a:srgbClr val="000000"/>
                        </a:solidFill>
                        <a:effectLst/>
                        <a:uFill>
                          <a:solidFill>
                            <a:srgbClr val="000000"/>
                          </a:solidFill>
                        </a:uFill>
                        <a:latin typeface="Calibri"/>
                        <a:ea typeface="Calibri"/>
                        <a:cs typeface="Calibri"/>
                      </a:endParaRPr>
                    </a:p>
                  </a:txBody>
                  <a:tcPr marL="50800" marR="50800" marT="50800" marB="50800"/>
                </a:tc>
                <a:tc>
                  <a:txBody>
                    <a:bodyPr/>
                    <a:lstStyle/>
                    <a:p>
                      <a:pPr marL="0" marR="0" algn="ctr">
                        <a:lnSpc>
                          <a:spcPct val="115000"/>
                        </a:lnSpc>
                        <a:spcBef>
                          <a:spcPts val="0"/>
                        </a:spcBef>
                        <a:spcAft>
                          <a:spcPts val="0"/>
                        </a:spcAft>
                      </a:pPr>
                      <a:r>
                        <a:rPr lang="en-US" sz="1800" b="1" dirty="0" smtClean="0">
                          <a:effectLst/>
                          <a:uFill>
                            <a:solidFill>
                              <a:srgbClr val="000000"/>
                            </a:solidFill>
                          </a:uFill>
                        </a:rPr>
                        <a:t>376 </a:t>
                      </a:r>
                      <a:r>
                        <a:rPr lang="en-US" sz="1800" b="1" dirty="0">
                          <a:effectLst/>
                          <a:uFill>
                            <a:solidFill>
                              <a:srgbClr val="000000"/>
                            </a:solidFill>
                          </a:uFill>
                        </a:rPr>
                        <a:t>(65.9%)</a:t>
                      </a:r>
                      <a:endParaRPr lang="en-US" sz="1800" b="1" dirty="0">
                        <a:solidFill>
                          <a:srgbClr val="000000"/>
                        </a:solidFill>
                        <a:effectLst/>
                        <a:uFill>
                          <a:solidFill>
                            <a:srgbClr val="000000"/>
                          </a:solidFill>
                        </a:uFill>
                        <a:latin typeface="Calibri"/>
                        <a:ea typeface="Calibri"/>
                        <a:cs typeface="Calibri"/>
                      </a:endParaRPr>
                    </a:p>
                  </a:txBody>
                  <a:tcPr marL="50800" marR="50800" marT="50800" marB="50800"/>
                </a:tc>
                <a:tc>
                  <a:txBody>
                    <a:bodyPr/>
                    <a:lstStyle/>
                    <a:p>
                      <a:pPr marL="0" marR="0" algn="ctr">
                        <a:lnSpc>
                          <a:spcPct val="115000"/>
                        </a:lnSpc>
                        <a:spcBef>
                          <a:spcPts val="0"/>
                        </a:spcBef>
                        <a:spcAft>
                          <a:spcPts val="0"/>
                        </a:spcAft>
                      </a:pPr>
                      <a:r>
                        <a:rPr lang="en-US" sz="1800" dirty="0">
                          <a:effectLst/>
                          <a:uFill>
                            <a:solidFill>
                              <a:srgbClr val="000000"/>
                            </a:solidFill>
                          </a:uFill>
                        </a:rPr>
                        <a:t>65 (11.4%)</a:t>
                      </a:r>
                      <a:endParaRPr lang="en-US" sz="1800" dirty="0">
                        <a:solidFill>
                          <a:srgbClr val="000000"/>
                        </a:solidFill>
                        <a:effectLst/>
                        <a:uFill>
                          <a:solidFill>
                            <a:srgbClr val="000000"/>
                          </a:solidFill>
                        </a:uFill>
                        <a:latin typeface="Calibri"/>
                        <a:ea typeface="Calibri"/>
                        <a:cs typeface="Calibri"/>
                      </a:endParaRPr>
                    </a:p>
                  </a:txBody>
                  <a:tcPr marL="50800" marR="50800" marT="50800" marB="50800"/>
                </a:tc>
                <a:tc>
                  <a:txBody>
                    <a:bodyPr/>
                    <a:lstStyle/>
                    <a:p>
                      <a:pPr marL="0" marR="0" algn="ctr">
                        <a:lnSpc>
                          <a:spcPct val="115000"/>
                        </a:lnSpc>
                        <a:spcBef>
                          <a:spcPts val="0"/>
                        </a:spcBef>
                        <a:spcAft>
                          <a:spcPts val="0"/>
                        </a:spcAft>
                      </a:pPr>
                      <a:r>
                        <a:rPr lang="en-US" sz="1800" dirty="0">
                          <a:effectLst/>
                          <a:uFill>
                            <a:solidFill>
                              <a:srgbClr val="000000"/>
                            </a:solidFill>
                          </a:uFill>
                        </a:rPr>
                        <a:t>571 (100%)</a:t>
                      </a:r>
                      <a:endParaRPr lang="en-US" sz="1800" dirty="0">
                        <a:solidFill>
                          <a:srgbClr val="000000"/>
                        </a:solidFill>
                        <a:effectLst/>
                        <a:uFill>
                          <a:solidFill>
                            <a:srgbClr val="000000"/>
                          </a:solidFill>
                        </a:uFill>
                        <a:latin typeface="Calibri"/>
                        <a:ea typeface="Calibri"/>
                        <a:cs typeface="Calibri"/>
                      </a:endParaRPr>
                    </a:p>
                  </a:txBody>
                  <a:tcPr marL="50800" marR="50800" marT="50800" marB="50800"/>
                </a:tc>
              </a:tr>
            </a:tbl>
          </a:graphicData>
        </a:graphic>
      </p:graphicFrame>
      <p:sp>
        <p:nvSpPr>
          <p:cNvPr id="15" name="TextBox 14"/>
          <p:cNvSpPr txBox="1"/>
          <p:nvPr/>
        </p:nvSpPr>
        <p:spPr>
          <a:xfrm>
            <a:off x="7215191" y="2571750"/>
            <a:ext cx="3986212" cy="2677656"/>
          </a:xfrm>
          <a:prstGeom prst="rect">
            <a:avLst/>
          </a:prstGeom>
          <a:noFill/>
        </p:spPr>
        <p:txBody>
          <a:bodyPr wrap="square" rtlCol="0">
            <a:spAutoFit/>
          </a:bodyPr>
          <a:lstStyle/>
          <a:p>
            <a:r>
              <a:rPr lang="en-US" sz="2800" dirty="0">
                <a:latin typeface="Calibri" panose="020F0502020204030204" pitchFamily="34" charset="0"/>
              </a:rPr>
              <a:t>Most survey respondents were providers from licensed home child care sites, while the fewest were from license-exempt child care sites.</a:t>
            </a:r>
          </a:p>
        </p:txBody>
      </p:sp>
      <p:sp>
        <p:nvSpPr>
          <p:cNvPr id="3" name="Rectangle 2"/>
          <p:cNvSpPr/>
          <p:nvPr/>
        </p:nvSpPr>
        <p:spPr>
          <a:xfrm>
            <a:off x="914400" y="1676400"/>
            <a:ext cx="1668021" cy="707886"/>
          </a:xfrm>
          <a:prstGeom prst="rect">
            <a:avLst/>
          </a:prstGeom>
        </p:spPr>
        <p:txBody>
          <a:bodyPr wrap="none">
            <a:spAutoFit/>
          </a:bodyPr>
          <a:lstStyle/>
          <a:p>
            <a:r>
              <a:rPr lang="en-US" sz="4000" dirty="0">
                <a:solidFill>
                  <a:srgbClr val="FF9900"/>
                </a:solidFill>
                <a:latin typeface="Calibri" panose="020F0502020204030204" pitchFamily="34" charset="0"/>
              </a:rPr>
              <a:t>Results</a:t>
            </a:r>
            <a:endParaRPr lang="en-US" sz="4000" dirty="0">
              <a:solidFill>
                <a:srgbClr val="FF9900"/>
              </a:solidFill>
            </a:endParaRPr>
          </a:p>
        </p:txBody>
      </p:sp>
      <p:grpSp>
        <p:nvGrpSpPr>
          <p:cNvPr id="6" name="Group 5"/>
          <p:cNvGrpSpPr/>
          <p:nvPr/>
        </p:nvGrpSpPr>
        <p:grpSpPr>
          <a:xfrm>
            <a:off x="8466461" y="6135336"/>
            <a:ext cx="3439608" cy="626706"/>
            <a:chOff x="5247192" y="6042724"/>
            <a:chExt cx="3439608" cy="626706"/>
          </a:xfrm>
        </p:grpSpPr>
        <p:pic>
          <p:nvPicPr>
            <p:cNvPr id="7" name="Picture 6" descr="C:\Users\jscully\Desktop\my_docs\First 5 Funded Projects\LA ROCCS\Logos - DPH_First 5_CHLA CC\ChooseHealthLA-Child-C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Public 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scully\Desktop\my_docs\First 5 Funded Projects\LA ROCCS\Logos - DPH_First 5_CHLA CC\First5_logo_URL_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4525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rgbClr val="00B050"/>
                </a:solidFill>
                <a:latin typeface="Calibri" panose="020F0502020204030204" pitchFamily="34" charset="0"/>
              </a:rPr>
              <a:t>Provider Training Pre/Post </a:t>
            </a:r>
            <a:r>
              <a:rPr lang="en-US" sz="4000" dirty="0" smtClean="0">
                <a:solidFill>
                  <a:srgbClr val="00B050"/>
                </a:solidFill>
                <a:latin typeface="Calibri" panose="020F0502020204030204" pitchFamily="34" charset="0"/>
              </a:rPr>
              <a:t>Surveys Summary</a:t>
            </a:r>
            <a:r>
              <a:rPr lang="en-US" sz="3200" b="1" dirty="0">
                <a:solidFill>
                  <a:schemeClr val="accent3"/>
                </a:solidFill>
              </a:rPr>
              <a:t/>
            </a:r>
            <a:br>
              <a:rPr lang="en-US" sz="3200" b="1" dirty="0">
                <a:solidFill>
                  <a:schemeClr val="accent3"/>
                </a:solidFill>
              </a:rPr>
            </a:br>
            <a:r>
              <a:rPr lang="en-US" sz="3600" dirty="0" smtClean="0">
                <a:solidFill>
                  <a:schemeClr val="accent1"/>
                </a:solidFill>
                <a:latin typeface="Calibri" panose="020F0502020204030204" pitchFamily="34" charset="0"/>
              </a:rPr>
              <a:t>Take-Away Points</a:t>
            </a:r>
            <a:endParaRPr lang="en-US" sz="4000" dirty="0">
              <a:latin typeface="Calibri" panose="020F0502020204030204" pitchFamily="34" charset="0"/>
            </a:endParaRPr>
          </a:p>
        </p:txBody>
      </p:sp>
      <p:sp>
        <p:nvSpPr>
          <p:cNvPr id="6" name="Content Placeholder 5"/>
          <p:cNvSpPr>
            <a:spLocks noGrp="1"/>
          </p:cNvSpPr>
          <p:nvPr>
            <p:ph sz="quarter" idx="2"/>
          </p:nvPr>
        </p:nvSpPr>
        <p:spPr>
          <a:xfrm>
            <a:off x="6705600" y="2514600"/>
            <a:ext cx="5382045" cy="3581400"/>
          </a:xfrm>
        </p:spPr>
        <p:txBody>
          <a:bodyPr>
            <a:normAutofit/>
          </a:bodyPr>
          <a:lstStyle/>
          <a:p>
            <a:r>
              <a:rPr lang="en-US" sz="2400" dirty="0">
                <a:latin typeface="Calibri" panose="020F0502020204030204" pitchFamily="34" charset="0"/>
              </a:rPr>
              <a:t>The newly developed survey items have not been previously tested for validity and </a:t>
            </a:r>
            <a:r>
              <a:rPr lang="en-US" sz="2400" dirty="0" smtClean="0">
                <a:latin typeface="Calibri" panose="020F0502020204030204" pitchFamily="34" charset="0"/>
              </a:rPr>
              <a:t>reliability</a:t>
            </a:r>
          </a:p>
          <a:p>
            <a:r>
              <a:rPr lang="en-US" sz="2400" dirty="0">
                <a:latin typeface="Calibri" panose="020F0502020204030204" pitchFamily="34" charset="0"/>
              </a:rPr>
              <a:t>A</a:t>
            </a:r>
            <a:r>
              <a:rPr lang="en-US" sz="2400" dirty="0" smtClean="0">
                <a:latin typeface="Calibri" panose="020F0502020204030204" pitchFamily="34" charset="0"/>
              </a:rPr>
              <a:t> </a:t>
            </a:r>
            <a:r>
              <a:rPr lang="en-US" sz="2400" dirty="0">
                <a:latin typeface="Calibri" panose="020F0502020204030204" pitchFamily="34" charset="0"/>
              </a:rPr>
              <a:t>large number of providers </a:t>
            </a:r>
            <a:r>
              <a:rPr lang="en-US" sz="2400" dirty="0" smtClean="0">
                <a:latin typeface="Calibri" panose="020F0502020204030204" pitchFamily="34" charset="0"/>
              </a:rPr>
              <a:t>did </a:t>
            </a:r>
            <a:r>
              <a:rPr lang="en-US" sz="2400" dirty="0">
                <a:latin typeface="Calibri" panose="020F0502020204030204" pitchFamily="34" charset="0"/>
              </a:rPr>
              <a:t>not complete the </a:t>
            </a:r>
            <a:r>
              <a:rPr lang="en-US" sz="2400" dirty="0" smtClean="0">
                <a:latin typeface="Calibri" panose="020F0502020204030204" pitchFamily="34" charset="0"/>
              </a:rPr>
              <a:t>surveys</a:t>
            </a:r>
          </a:p>
          <a:p>
            <a:r>
              <a:rPr lang="en-US" sz="2400" dirty="0">
                <a:latin typeface="Calibri" panose="020F0502020204030204" pitchFamily="34" charset="0"/>
              </a:rPr>
              <a:t>R</a:t>
            </a:r>
            <a:r>
              <a:rPr lang="en-US" sz="2400" dirty="0" smtClean="0">
                <a:latin typeface="Calibri" panose="020F0502020204030204" pitchFamily="34" charset="0"/>
              </a:rPr>
              <a:t>esults </a:t>
            </a:r>
            <a:r>
              <a:rPr lang="en-US" sz="2400" dirty="0">
                <a:latin typeface="Calibri" panose="020F0502020204030204" pitchFamily="34" charset="0"/>
              </a:rPr>
              <a:t>should be interpreted as guiding information rather than conclusive evidence for the impact of the training</a:t>
            </a:r>
          </a:p>
        </p:txBody>
      </p:sp>
      <p:sp>
        <p:nvSpPr>
          <p:cNvPr id="9" name="Content Placeholder 8"/>
          <p:cNvSpPr>
            <a:spLocks noGrp="1"/>
          </p:cNvSpPr>
          <p:nvPr>
            <p:ph sz="quarter" idx="4"/>
          </p:nvPr>
        </p:nvSpPr>
        <p:spPr>
          <a:xfrm>
            <a:off x="0" y="2476500"/>
            <a:ext cx="6324600" cy="3785854"/>
          </a:xfrm>
        </p:spPr>
        <p:txBody>
          <a:bodyPr>
            <a:noAutofit/>
          </a:bodyPr>
          <a:lstStyle/>
          <a:p>
            <a:r>
              <a:rPr lang="en-US" sz="2400" dirty="0">
                <a:latin typeface="Calibri" panose="020F0502020204030204" pitchFamily="34" charset="0"/>
              </a:rPr>
              <a:t>Clarify the recommended maximum amount of screen time for children </a:t>
            </a:r>
            <a:r>
              <a:rPr lang="en-US" sz="2400" dirty="0" smtClean="0">
                <a:latin typeface="Calibri" panose="020F0502020204030204" pitchFamily="34" charset="0"/>
              </a:rPr>
              <a:t>of different ages</a:t>
            </a:r>
            <a:endParaRPr lang="en-US" sz="2400" dirty="0">
              <a:latin typeface="Calibri" panose="020F0502020204030204" pitchFamily="34" charset="0"/>
            </a:endParaRPr>
          </a:p>
          <a:p>
            <a:pPr lvl="0"/>
            <a:r>
              <a:rPr lang="en-US" sz="2400" dirty="0" smtClean="0">
                <a:latin typeface="Calibri" panose="020F0502020204030204" pitchFamily="34" charset="0"/>
              </a:rPr>
              <a:t>Provide </a:t>
            </a:r>
            <a:r>
              <a:rPr lang="en-US" sz="2400" dirty="0">
                <a:latin typeface="Calibri" panose="020F0502020204030204" pitchFamily="34" charset="0"/>
              </a:rPr>
              <a:t>more information and training about the importance of limiting screen time for young children, especially among license-exempt </a:t>
            </a:r>
            <a:r>
              <a:rPr lang="en-US" sz="2400" dirty="0" smtClean="0">
                <a:latin typeface="Calibri" panose="020F0502020204030204" pitchFamily="34" charset="0"/>
              </a:rPr>
              <a:t>providers</a:t>
            </a:r>
          </a:p>
          <a:p>
            <a:pPr lvl="0"/>
            <a:r>
              <a:rPr lang="en-US" sz="2400" dirty="0" smtClean="0">
                <a:latin typeface="Calibri" panose="020F0502020204030204" pitchFamily="34" charset="0"/>
              </a:rPr>
              <a:t>License-exempt providers need additional support as they are the group least likely to make improvements. </a:t>
            </a:r>
          </a:p>
          <a:p>
            <a:pPr lvl="0"/>
            <a:r>
              <a:rPr lang="en-US" sz="2400" dirty="0" smtClean="0">
                <a:latin typeface="Calibri" panose="020F0502020204030204" pitchFamily="34" charset="0"/>
              </a:rPr>
              <a:t>Enhance efforts to promote CACFP - about ¼ of respondents are currently enrolled.</a:t>
            </a:r>
          </a:p>
          <a:p>
            <a:pPr lvl="0"/>
            <a:endParaRPr lang="en-US" sz="2000" dirty="0">
              <a:latin typeface="Calibri" panose="020F0502020204030204" pitchFamily="34" charset="0"/>
            </a:endParaRPr>
          </a:p>
        </p:txBody>
      </p:sp>
      <p:sp>
        <p:nvSpPr>
          <p:cNvPr id="5" name="Text Placeholder 4"/>
          <p:cNvSpPr>
            <a:spLocks noGrp="1"/>
          </p:cNvSpPr>
          <p:nvPr>
            <p:ph type="body" sz="quarter" idx="1"/>
          </p:nvPr>
        </p:nvSpPr>
        <p:spPr>
          <a:xfrm>
            <a:off x="6906045" y="1752600"/>
            <a:ext cx="5181600" cy="640080"/>
          </a:xfrm>
        </p:spPr>
        <p:txBody>
          <a:bodyPr>
            <a:normAutofit/>
          </a:bodyPr>
          <a:lstStyle/>
          <a:p>
            <a:r>
              <a:rPr lang="en-US" sz="2800" dirty="0" smtClean="0">
                <a:solidFill>
                  <a:schemeClr val="tx1"/>
                </a:solidFill>
                <a:latin typeface="Calibri" panose="020F0502020204030204" pitchFamily="34" charset="0"/>
              </a:rPr>
              <a:t>Limitations</a:t>
            </a:r>
            <a:endParaRPr lang="en-US" sz="2800" dirty="0">
              <a:solidFill>
                <a:schemeClr val="tx1"/>
              </a:solidFill>
              <a:latin typeface="Calibri" panose="020F0502020204030204" pitchFamily="34" charset="0"/>
            </a:endParaRPr>
          </a:p>
        </p:txBody>
      </p:sp>
      <p:sp>
        <p:nvSpPr>
          <p:cNvPr id="8" name="Text Placeholder 7"/>
          <p:cNvSpPr>
            <a:spLocks noGrp="1"/>
          </p:cNvSpPr>
          <p:nvPr>
            <p:ph type="body" sz="quarter" idx="3"/>
          </p:nvPr>
        </p:nvSpPr>
        <p:spPr>
          <a:xfrm>
            <a:off x="152400" y="1752600"/>
            <a:ext cx="5181600" cy="640080"/>
          </a:xfrm>
        </p:spPr>
        <p:txBody>
          <a:bodyPr>
            <a:normAutofit/>
          </a:bodyPr>
          <a:lstStyle/>
          <a:p>
            <a:r>
              <a:rPr lang="en-US" sz="2800" dirty="0" smtClean="0">
                <a:solidFill>
                  <a:schemeClr val="tx1"/>
                </a:solidFill>
                <a:latin typeface="Calibri" panose="020F0502020204030204" pitchFamily="34" charset="0"/>
              </a:rPr>
              <a:t>Lessons Learned</a:t>
            </a:r>
            <a:endParaRPr lang="en-US" sz="2800" dirty="0">
              <a:solidFill>
                <a:schemeClr val="tx1"/>
              </a:solidFill>
              <a:latin typeface="Calibri" panose="020F0502020204030204" pitchFamily="34" charset="0"/>
            </a:endParaRPr>
          </a:p>
        </p:txBody>
      </p:sp>
      <p:grpSp>
        <p:nvGrpSpPr>
          <p:cNvPr id="7" name="Group 6"/>
          <p:cNvGrpSpPr/>
          <p:nvPr/>
        </p:nvGrpSpPr>
        <p:grpSpPr>
          <a:xfrm>
            <a:off x="8610600" y="6224254"/>
            <a:ext cx="3295469" cy="537787"/>
            <a:chOff x="5247192" y="6042724"/>
            <a:chExt cx="3439608" cy="626706"/>
          </a:xfrm>
        </p:grpSpPr>
        <p:pic>
          <p:nvPicPr>
            <p:cNvPr id="10" name="Picture 9"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4682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88" y="304805"/>
            <a:ext cx="10515600" cy="815975"/>
          </a:xfrm>
        </p:spPr>
        <p:txBody>
          <a:bodyPr>
            <a:normAutofit/>
          </a:bodyPr>
          <a:lstStyle/>
          <a:p>
            <a:r>
              <a:rPr lang="en-US" sz="3600" dirty="0" smtClean="0">
                <a:solidFill>
                  <a:srgbClr val="00B050"/>
                </a:solidFill>
                <a:latin typeface="Calibri" panose="020F0502020204030204" pitchFamily="34" charset="0"/>
              </a:rPr>
              <a:t>Plans for Evaluation this Year</a:t>
            </a:r>
            <a:endParaRPr lang="en-US" sz="3600" dirty="0">
              <a:solidFill>
                <a:srgbClr val="00B050"/>
              </a:solidFill>
              <a:latin typeface="Calibri" panose="020F0502020204030204" pitchFamily="34" charset="0"/>
            </a:endParaRPr>
          </a:p>
        </p:txBody>
      </p:sp>
      <p:sp>
        <p:nvSpPr>
          <p:cNvPr id="4" name="Content Placeholder 3"/>
          <p:cNvSpPr>
            <a:spLocks noGrp="1"/>
          </p:cNvSpPr>
          <p:nvPr>
            <p:ph sz="quarter" idx="2"/>
          </p:nvPr>
        </p:nvSpPr>
        <p:spPr>
          <a:xfrm>
            <a:off x="371477" y="1524000"/>
            <a:ext cx="11372851" cy="4733927"/>
          </a:xfrm>
        </p:spPr>
        <p:txBody>
          <a:bodyPr>
            <a:normAutofit fontScale="77500" lnSpcReduction="20000"/>
          </a:bodyPr>
          <a:lstStyle/>
          <a:p>
            <a:pPr lvl="0">
              <a:lnSpc>
                <a:spcPct val="110000"/>
              </a:lnSpc>
            </a:pPr>
            <a:r>
              <a:rPr lang="en-US" sz="3600" dirty="0" smtClean="0">
                <a:latin typeface="Calibri" panose="020F0502020204030204" pitchFamily="34" charset="0"/>
              </a:rPr>
              <a:t>A </a:t>
            </a:r>
            <a:r>
              <a:rPr lang="en-US" sz="3600" b="1" dirty="0">
                <a:solidFill>
                  <a:schemeClr val="accent3">
                    <a:lumMod val="75000"/>
                  </a:schemeClr>
                </a:solidFill>
                <a:latin typeface="Calibri" panose="020F0502020204030204" pitchFamily="34" charset="0"/>
              </a:rPr>
              <a:t>Policies and Practices self-assessment </a:t>
            </a:r>
            <a:r>
              <a:rPr lang="en-US" sz="3600" b="1" dirty="0" smtClean="0">
                <a:solidFill>
                  <a:schemeClr val="accent3">
                    <a:lumMod val="75000"/>
                  </a:schemeClr>
                </a:solidFill>
                <a:latin typeface="Calibri" panose="020F0502020204030204" pitchFamily="34" charset="0"/>
              </a:rPr>
              <a:t>questionnaire</a:t>
            </a:r>
            <a:r>
              <a:rPr lang="en-US" sz="3600" dirty="0" smtClean="0">
                <a:latin typeface="Calibri" panose="020F0502020204030204" pitchFamily="34" charset="0"/>
              </a:rPr>
              <a:t> </a:t>
            </a:r>
            <a:r>
              <a:rPr lang="en-US" sz="3600" dirty="0">
                <a:latin typeface="Calibri" panose="020F0502020204030204" pitchFamily="34" charset="0"/>
              </a:rPr>
              <a:t>mailed to an initial sample of child care providers.  </a:t>
            </a:r>
            <a:endParaRPr lang="en-US" sz="3600" dirty="0" smtClean="0">
              <a:latin typeface="Calibri" panose="020F0502020204030204" pitchFamily="34" charset="0"/>
            </a:endParaRPr>
          </a:p>
          <a:p>
            <a:pPr lvl="0">
              <a:lnSpc>
                <a:spcPct val="110000"/>
              </a:lnSpc>
            </a:pPr>
            <a:r>
              <a:rPr lang="en-US" sz="3600" dirty="0" smtClean="0">
                <a:latin typeface="Calibri" panose="020F0502020204030204" pitchFamily="34" charset="0"/>
              </a:rPr>
              <a:t>Baseline </a:t>
            </a:r>
            <a:r>
              <a:rPr lang="en-US" sz="3600" dirty="0">
                <a:latin typeface="Calibri" panose="020F0502020204030204" pitchFamily="34" charset="0"/>
              </a:rPr>
              <a:t>and 6 month follow-up questionnaires will be compared to measure the impact of training and coaching. </a:t>
            </a:r>
            <a:endParaRPr lang="en-US" sz="3600" dirty="0" smtClean="0">
              <a:latin typeface="Calibri" panose="020F0502020204030204" pitchFamily="34" charset="0"/>
            </a:endParaRPr>
          </a:p>
          <a:p>
            <a:pPr lvl="0">
              <a:lnSpc>
                <a:spcPct val="110000"/>
              </a:lnSpc>
            </a:pPr>
            <a:endParaRPr lang="en-US" sz="3600" dirty="0" smtClean="0">
              <a:latin typeface="+mj-lt"/>
            </a:endParaRPr>
          </a:p>
          <a:p>
            <a:pPr>
              <a:lnSpc>
                <a:spcPct val="110000"/>
              </a:lnSpc>
            </a:pPr>
            <a:r>
              <a:rPr lang="en-US" sz="3600" b="1" dirty="0">
                <a:solidFill>
                  <a:schemeClr val="accent3">
                    <a:lumMod val="75000"/>
                  </a:schemeClr>
                </a:solidFill>
                <a:latin typeface="Calibri" panose="020F0502020204030204" pitchFamily="34" charset="0"/>
              </a:rPr>
              <a:t>O</a:t>
            </a:r>
            <a:r>
              <a:rPr lang="en-US" sz="3600" b="1" dirty="0" smtClean="0">
                <a:solidFill>
                  <a:schemeClr val="accent3">
                    <a:lumMod val="75000"/>
                  </a:schemeClr>
                </a:solidFill>
                <a:latin typeface="Calibri" panose="020F0502020204030204" pitchFamily="34" charset="0"/>
              </a:rPr>
              <a:t>bservational </a:t>
            </a:r>
            <a:r>
              <a:rPr lang="en-US" sz="3600" b="1" dirty="0">
                <a:solidFill>
                  <a:schemeClr val="accent3">
                    <a:lumMod val="75000"/>
                  </a:schemeClr>
                </a:solidFill>
                <a:latin typeface="Calibri" panose="020F0502020204030204" pitchFamily="34" charset="0"/>
              </a:rPr>
              <a:t>assessments </a:t>
            </a:r>
            <a:r>
              <a:rPr lang="en-US" sz="3600" dirty="0">
                <a:latin typeface="Calibri" panose="020F0502020204030204" pitchFamily="34" charset="0"/>
              </a:rPr>
              <a:t>will be conducted in a sample of child care facilities to measure more objectively how nutrition and/or physical activity policies, practices, and environments have been impacted as a result of the program. </a:t>
            </a:r>
            <a:endParaRPr lang="en-US" sz="3600" dirty="0" smtClean="0">
              <a:latin typeface="Calibri" panose="020F0502020204030204" pitchFamily="34" charset="0"/>
            </a:endParaRPr>
          </a:p>
          <a:p>
            <a:pPr lvl="0">
              <a:lnSpc>
                <a:spcPct val="110000"/>
              </a:lnSpc>
            </a:pPr>
            <a:r>
              <a:rPr lang="en-US" sz="3600" dirty="0" smtClean="0">
                <a:latin typeface="Calibri" panose="020F0502020204030204" pitchFamily="34" charset="0"/>
              </a:rPr>
              <a:t>Observational </a:t>
            </a:r>
            <a:r>
              <a:rPr lang="en-US" sz="3600" dirty="0">
                <a:latin typeface="Calibri" panose="020F0502020204030204" pitchFamily="34" charset="0"/>
              </a:rPr>
              <a:t>assessments will also be conducted at baseline and after 6 months. </a:t>
            </a:r>
          </a:p>
          <a:p>
            <a:endParaRPr lang="en-US" dirty="0"/>
          </a:p>
          <a:p>
            <a:pPr marL="0" indent="0">
              <a:buNone/>
            </a:pPr>
            <a:endParaRPr lang="en-US" dirty="0"/>
          </a:p>
        </p:txBody>
      </p:sp>
      <p:grpSp>
        <p:nvGrpSpPr>
          <p:cNvPr id="5" name="Group 4"/>
          <p:cNvGrpSpPr/>
          <p:nvPr/>
        </p:nvGrpSpPr>
        <p:grpSpPr>
          <a:xfrm>
            <a:off x="8991599" y="6307966"/>
            <a:ext cx="2914469" cy="45407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3922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152406"/>
            <a:ext cx="11315700" cy="1135063"/>
          </a:xfrm>
        </p:spPr>
        <p:txBody>
          <a:bodyPr>
            <a:normAutofit/>
          </a:bodyPr>
          <a:lstStyle/>
          <a:p>
            <a:r>
              <a:rPr lang="en-US" sz="3200" dirty="0" smtClean="0">
                <a:solidFill>
                  <a:srgbClr val="00B050"/>
                </a:solidFill>
                <a:latin typeface="Calibri" panose="020F0502020204030204" pitchFamily="34" charset="0"/>
              </a:rPr>
              <a:t>Programmatic Changes Based </a:t>
            </a:r>
            <a:r>
              <a:rPr lang="en-US" sz="3200" dirty="0" smtClean="0">
                <a:solidFill>
                  <a:srgbClr val="00B050"/>
                </a:solidFill>
                <a:latin typeface="Calibri" panose="020F0502020204030204" pitchFamily="34" charset="0"/>
              </a:rPr>
              <a:t>on Lessons Learned</a:t>
            </a:r>
            <a:endParaRPr lang="en-US" sz="3200" dirty="0">
              <a:solidFill>
                <a:srgbClr val="00B050"/>
              </a:solidFill>
              <a:latin typeface="Calibri" panose="020F0502020204030204" pitchFamily="34" charset="0"/>
            </a:endParaRPr>
          </a:p>
        </p:txBody>
      </p:sp>
      <p:sp>
        <p:nvSpPr>
          <p:cNvPr id="4" name="Content Placeholder 3"/>
          <p:cNvSpPr>
            <a:spLocks noGrp="1"/>
          </p:cNvSpPr>
          <p:nvPr>
            <p:ph sz="quarter" idx="1"/>
          </p:nvPr>
        </p:nvSpPr>
        <p:spPr>
          <a:xfrm>
            <a:off x="228600" y="1735212"/>
            <a:ext cx="11582400" cy="4604349"/>
          </a:xfrm>
        </p:spPr>
        <p:txBody>
          <a:bodyPr>
            <a:noAutofit/>
          </a:bodyPr>
          <a:lstStyle/>
          <a:p>
            <a:pPr>
              <a:lnSpc>
                <a:spcPct val="100000"/>
              </a:lnSpc>
              <a:spcBef>
                <a:spcPts val="0"/>
              </a:spcBef>
              <a:spcAft>
                <a:spcPts val="600"/>
              </a:spcAft>
              <a:buFont typeface="Wingdings" panose="05000000000000000000" pitchFamily="2" charset="2"/>
              <a:buChar char="q"/>
            </a:pPr>
            <a:r>
              <a:rPr lang="en-US" sz="3200" dirty="0" smtClean="0">
                <a:latin typeface="Calibri" panose="020F0502020204030204" pitchFamily="34" charset="0"/>
              </a:rPr>
              <a:t>Created a 1-hour version of the workshop for centers, tailored for Head Start and School District sites.</a:t>
            </a:r>
            <a:endParaRPr lang="en-US" sz="3200" b="1" dirty="0" smtClean="0">
              <a:latin typeface="Calibri" panose="020F0502020204030204" pitchFamily="34" charset="0"/>
            </a:endParaRPr>
          </a:p>
          <a:p>
            <a:pPr>
              <a:lnSpc>
                <a:spcPct val="100000"/>
              </a:lnSpc>
              <a:spcBef>
                <a:spcPts val="0"/>
              </a:spcBef>
              <a:spcAft>
                <a:spcPts val="600"/>
              </a:spcAft>
              <a:buFont typeface="Wingdings" panose="05000000000000000000" pitchFamily="2" charset="2"/>
              <a:buChar char="q"/>
            </a:pPr>
            <a:r>
              <a:rPr lang="en-US" sz="3200" dirty="0" smtClean="0">
                <a:latin typeface="Calibri" panose="020F0502020204030204" pitchFamily="34" charset="0"/>
              </a:rPr>
              <a:t>Plan a short parent training session for centers to host, to be conducted by dietetic interns.</a:t>
            </a:r>
            <a:endParaRPr lang="en-US" sz="3200" dirty="0">
              <a:solidFill>
                <a:srgbClr val="FF0000"/>
              </a:solidFill>
              <a:latin typeface="Calibri" panose="020F0502020204030204" pitchFamily="34" charset="0"/>
            </a:endParaRPr>
          </a:p>
          <a:p>
            <a:pPr>
              <a:lnSpc>
                <a:spcPct val="100000"/>
              </a:lnSpc>
              <a:spcBef>
                <a:spcPts val="0"/>
              </a:spcBef>
              <a:spcAft>
                <a:spcPts val="600"/>
              </a:spcAft>
              <a:buFont typeface="Wingdings" panose="05000000000000000000" pitchFamily="2" charset="2"/>
              <a:buChar char="q"/>
            </a:pPr>
            <a:r>
              <a:rPr lang="en-US" sz="3200" dirty="0" smtClean="0">
                <a:latin typeface="Calibri" panose="020F0502020204030204" pitchFamily="34" charset="0"/>
              </a:rPr>
              <a:t>Reach out directly to centers to schedule training during staff development time.</a:t>
            </a:r>
          </a:p>
          <a:p>
            <a:pPr>
              <a:lnSpc>
                <a:spcPct val="100000"/>
              </a:lnSpc>
              <a:spcBef>
                <a:spcPts val="0"/>
              </a:spcBef>
              <a:spcAft>
                <a:spcPts val="600"/>
              </a:spcAft>
              <a:buFont typeface="Wingdings" panose="05000000000000000000" pitchFamily="2" charset="2"/>
              <a:buChar char="q"/>
            </a:pPr>
            <a:r>
              <a:rPr lang="en-US" sz="3200" dirty="0" smtClean="0">
                <a:latin typeface="Calibri" panose="020F0502020204030204" pitchFamily="34" charset="0"/>
              </a:rPr>
              <a:t>Market the workshops specifically for license-exempt providers who may want to become licensed.</a:t>
            </a:r>
            <a:endParaRPr lang="en-US" sz="3200" dirty="0">
              <a:latin typeface="Calibri" panose="020F0502020204030204" pitchFamily="34" charset="0"/>
            </a:endParaRPr>
          </a:p>
        </p:txBody>
      </p:sp>
      <p:grpSp>
        <p:nvGrpSpPr>
          <p:cNvPr id="9" name="Group 8"/>
          <p:cNvGrpSpPr/>
          <p:nvPr/>
        </p:nvGrpSpPr>
        <p:grpSpPr>
          <a:xfrm>
            <a:off x="8466461" y="6135336"/>
            <a:ext cx="3439608" cy="626706"/>
            <a:chOff x="5247192" y="6042724"/>
            <a:chExt cx="3439608" cy="626706"/>
          </a:xfrm>
        </p:grpSpPr>
        <p:pic>
          <p:nvPicPr>
            <p:cNvPr id="10" name="Picture 9"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0370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Calibri" panose="020F0502020204030204" pitchFamily="34" charset="0"/>
              </a:rPr>
              <a:t>Contact Information</a:t>
            </a:r>
            <a:endParaRPr lang="en-US" dirty="0">
              <a:solidFill>
                <a:srgbClr val="00B050"/>
              </a:solidFill>
              <a:latin typeface="Calibri" panose="020F0502020204030204" pitchFamily="34" charset="0"/>
            </a:endParaRPr>
          </a:p>
        </p:txBody>
      </p:sp>
      <p:sp>
        <p:nvSpPr>
          <p:cNvPr id="3" name="Text Placeholder 2"/>
          <p:cNvSpPr>
            <a:spLocks noGrp="1"/>
          </p:cNvSpPr>
          <p:nvPr>
            <p:ph sz="quarter" idx="1"/>
          </p:nvPr>
        </p:nvSpPr>
        <p:spPr>
          <a:xfrm>
            <a:off x="609600" y="2209800"/>
            <a:ext cx="5050536" cy="3618607"/>
          </a:xfrm>
          <a:ln w="76200"/>
        </p:spPr>
        <p:style>
          <a:lnRef idx="2">
            <a:schemeClr val="accent3"/>
          </a:lnRef>
          <a:fillRef idx="1">
            <a:schemeClr val="lt1"/>
          </a:fillRef>
          <a:effectRef idx="0">
            <a:schemeClr val="accent3"/>
          </a:effectRef>
          <a:fontRef idx="minor">
            <a:schemeClr val="dk1"/>
          </a:fontRef>
        </p:style>
        <p:txBody>
          <a:bodyPr/>
          <a:lstStyle/>
          <a:p>
            <a:pPr marL="0" indent="0" algn="ctr">
              <a:spcBef>
                <a:spcPts val="0"/>
              </a:spcBef>
              <a:buNone/>
            </a:pPr>
            <a:endParaRPr lang="en-US" b="1" dirty="0" smtClean="0">
              <a:latin typeface="Calibri" panose="020F0502020204030204" pitchFamily="34" charset="0"/>
            </a:endParaRPr>
          </a:p>
          <a:p>
            <a:pPr marL="0" indent="0" algn="ctr">
              <a:spcBef>
                <a:spcPts val="0"/>
              </a:spcBef>
              <a:buNone/>
            </a:pPr>
            <a:r>
              <a:rPr lang="en-US" b="1" dirty="0" smtClean="0">
                <a:latin typeface="Calibri" panose="020F0502020204030204" pitchFamily="34" charset="0"/>
              </a:rPr>
              <a:t>Janet Scully, MPH</a:t>
            </a:r>
          </a:p>
          <a:p>
            <a:pPr marL="0" indent="0" algn="ctr">
              <a:spcBef>
                <a:spcPts val="0"/>
              </a:spcBef>
              <a:buNone/>
            </a:pPr>
            <a:r>
              <a:rPr lang="en-US" b="1" dirty="0" smtClean="0">
                <a:latin typeface="Calibri" panose="020F0502020204030204" pitchFamily="34" charset="0"/>
              </a:rPr>
              <a:t>Program Manager</a:t>
            </a:r>
          </a:p>
          <a:p>
            <a:pPr marL="0" indent="0" algn="ctr">
              <a:spcBef>
                <a:spcPts val="0"/>
              </a:spcBef>
              <a:buNone/>
            </a:pPr>
            <a:r>
              <a:rPr lang="en-US" b="1" dirty="0" smtClean="0">
                <a:latin typeface="Calibri" panose="020F0502020204030204" pitchFamily="34" charset="0"/>
              </a:rPr>
              <a:t>Los Angeles County Department of Public Health</a:t>
            </a:r>
          </a:p>
          <a:p>
            <a:pPr marL="0" indent="0" algn="ctr">
              <a:spcBef>
                <a:spcPts val="0"/>
              </a:spcBef>
              <a:buNone/>
            </a:pPr>
            <a:r>
              <a:rPr lang="en-US" b="1" dirty="0" smtClean="0">
                <a:latin typeface="Calibri" panose="020F0502020204030204" pitchFamily="34" charset="0"/>
              </a:rPr>
              <a:t>(213)639-6414</a:t>
            </a:r>
          </a:p>
          <a:p>
            <a:pPr marL="0" indent="0" algn="ctr">
              <a:spcBef>
                <a:spcPts val="0"/>
              </a:spcBef>
              <a:buNone/>
            </a:pPr>
            <a:r>
              <a:rPr lang="en-US" b="1" dirty="0" smtClean="0">
                <a:latin typeface="Calibri" panose="020F0502020204030204" pitchFamily="34" charset="0"/>
                <a:hlinkClick r:id="rId2"/>
              </a:rPr>
              <a:t>jscully@ph.lacounty.gov</a:t>
            </a:r>
            <a:endParaRPr lang="en-US" b="1" dirty="0" smtClean="0">
              <a:latin typeface="Calibri" panose="020F0502020204030204" pitchFamily="34" charset="0"/>
            </a:endParaRPr>
          </a:p>
          <a:p>
            <a:pPr marL="0" indent="0" algn="ctr">
              <a:buNone/>
            </a:pPr>
            <a:endParaRPr lang="en-US" dirty="0"/>
          </a:p>
        </p:txBody>
      </p:sp>
      <p:grpSp>
        <p:nvGrpSpPr>
          <p:cNvPr id="4" name="Group 3"/>
          <p:cNvGrpSpPr/>
          <p:nvPr/>
        </p:nvGrpSpPr>
        <p:grpSpPr>
          <a:xfrm>
            <a:off x="8466461" y="6135336"/>
            <a:ext cx="3439608" cy="626706"/>
            <a:chOff x="5247192" y="6042724"/>
            <a:chExt cx="3439608" cy="626706"/>
          </a:xfrm>
        </p:grpSpPr>
        <p:pic>
          <p:nvPicPr>
            <p:cNvPr id="5" name="Picture 4"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400800" y="2165866"/>
            <a:ext cx="5181600" cy="3662541"/>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2900" b="1" dirty="0" smtClean="0">
              <a:latin typeface="Calibri" panose="020F0502020204030204" pitchFamily="34" charset="0"/>
            </a:endParaRPr>
          </a:p>
          <a:p>
            <a:pPr algn="ctr"/>
            <a:r>
              <a:rPr lang="en-US" sz="2900" b="1" dirty="0" smtClean="0">
                <a:latin typeface="Calibri" panose="020F0502020204030204" pitchFamily="34" charset="0"/>
              </a:rPr>
              <a:t>Nikki </a:t>
            </a:r>
            <a:r>
              <a:rPr lang="en-US" sz="2900" b="1" dirty="0">
                <a:latin typeface="Calibri" panose="020F0502020204030204" pitchFamily="34" charset="0"/>
              </a:rPr>
              <a:t>Edwards, MS, </a:t>
            </a:r>
            <a:r>
              <a:rPr lang="en-US" sz="2900" b="1" dirty="0" smtClean="0">
                <a:latin typeface="Calibri" panose="020F0502020204030204" pitchFamily="34" charset="0"/>
              </a:rPr>
              <a:t>RD</a:t>
            </a:r>
          </a:p>
          <a:p>
            <a:pPr algn="ctr"/>
            <a:r>
              <a:rPr lang="en-US" sz="2900" b="1" dirty="0" smtClean="0">
                <a:latin typeface="Calibri" panose="020F0502020204030204" pitchFamily="34" charset="0"/>
              </a:rPr>
              <a:t>Nutrition </a:t>
            </a:r>
            <a:r>
              <a:rPr lang="en-US" sz="2900" b="1" dirty="0">
                <a:latin typeface="Calibri" panose="020F0502020204030204" pitchFamily="34" charset="0"/>
              </a:rPr>
              <a:t>Policy </a:t>
            </a:r>
            <a:r>
              <a:rPr lang="en-US" sz="2900" b="1" dirty="0" smtClean="0">
                <a:latin typeface="Calibri" panose="020F0502020204030204" pitchFamily="34" charset="0"/>
              </a:rPr>
              <a:t>Advocate</a:t>
            </a:r>
          </a:p>
          <a:p>
            <a:pPr algn="ctr"/>
            <a:r>
              <a:rPr lang="en-US" sz="2900" b="1" dirty="0" smtClean="0">
                <a:latin typeface="Calibri" panose="020F0502020204030204" pitchFamily="34" charset="0"/>
              </a:rPr>
              <a:t>California Food Policy Advocates</a:t>
            </a:r>
            <a:r>
              <a:rPr lang="en-US" sz="2900" b="1" dirty="0">
                <a:latin typeface="Calibri" panose="020F0502020204030204" pitchFamily="34" charset="0"/>
              </a:rPr>
              <a:t/>
            </a:r>
            <a:br>
              <a:rPr lang="en-US" sz="2900" b="1" dirty="0">
                <a:latin typeface="Calibri" panose="020F0502020204030204" pitchFamily="34" charset="0"/>
              </a:rPr>
            </a:br>
            <a:r>
              <a:rPr lang="en-US" sz="2900" b="1" dirty="0" smtClean="0">
                <a:latin typeface="Calibri" panose="020F0502020204030204" pitchFamily="34" charset="0"/>
              </a:rPr>
              <a:t>(213)482-8200 </a:t>
            </a:r>
            <a:r>
              <a:rPr lang="en-US" sz="2900" b="1" dirty="0">
                <a:latin typeface="Calibri" panose="020F0502020204030204" pitchFamily="34" charset="0"/>
              </a:rPr>
              <a:t>ext. </a:t>
            </a:r>
            <a:r>
              <a:rPr lang="en-US" sz="2900" b="1" dirty="0" smtClean="0">
                <a:latin typeface="Calibri" panose="020F0502020204030204" pitchFamily="34" charset="0"/>
              </a:rPr>
              <a:t>204</a:t>
            </a:r>
            <a:endParaRPr lang="en-US" sz="2900" b="1" dirty="0">
              <a:latin typeface="Calibri" panose="020F0502020204030204" pitchFamily="34" charset="0"/>
            </a:endParaRPr>
          </a:p>
          <a:p>
            <a:pPr algn="ctr"/>
            <a:r>
              <a:rPr lang="en-US" sz="2900" b="1" dirty="0" smtClean="0">
                <a:latin typeface="Calibri" panose="020F0502020204030204" pitchFamily="34" charset="0"/>
              </a:rPr>
              <a:t> </a:t>
            </a:r>
            <a:r>
              <a:rPr lang="en-US" sz="2900" b="1" dirty="0" smtClean="0">
                <a:latin typeface="Calibri" panose="020F0502020204030204" pitchFamily="34" charset="0"/>
                <a:hlinkClick r:id="rId6"/>
              </a:rPr>
              <a:t>nicola@cfpa.net</a:t>
            </a:r>
            <a:endParaRPr lang="en-US" sz="2900" b="1" dirty="0" smtClean="0">
              <a:latin typeface="Calibri" panose="020F0502020204030204" pitchFamily="34" charset="0"/>
            </a:endParaRPr>
          </a:p>
          <a:p>
            <a:pPr algn="ctr"/>
            <a:endParaRPr lang="en-US" sz="2900" b="1" dirty="0" smtClean="0">
              <a:latin typeface="Calibri" panose="020F0502020204030204" pitchFamily="34" charset="0"/>
            </a:endParaRPr>
          </a:p>
          <a:p>
            <a:pPr algn="ctr"/>
            <a:endParaRPr lang="en-US" sz="2900" b="1" dirty="0">
              <a:latin typeface="Calibri" panose="020F0502020204030204" pitchFamily="34" charset="0"/>
            </a:endParaRPr>
          </a:p>
        </p:txBody>
      </p:sp>
    </p:spTree>
    <p:extLst>
      <p:ext uri="{BB962C8B-B14F-4D97-AF65-F5344CB8AC3E}">
        <p14:creationId xmlns:p14="http://schemas.microsoft.com/office/powerpoint/2010/main" val="964283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799" y="264948"/>
            <a:ext cx="11359271" cy="878653"/>
          </a:xfrm>
        </p:spPr>
        <p:txBody>
          <a:bodyPr>
            <a:normAutofit/>
          </a:bodyPr>
          <a:lstStyle/>
          <a:p>
            <a:r>
              <a:rPr lang="en-US" sz="4000" dirty="0" smtClean="0">
                <a:solidFill>
                  <a:srgbClr val="00B050"/>
                </a:solidFill>
                <a:latin typeface="Calibri" panose="020F0502020204030204" pitchFamily="34" charset="0"/>
              </a:rPr>
              <a:t>South LA Child Care Study</a:t>
            </a:r>
            <a:endParaRPr lang="en-US" sz="4000" dirty="0">
              <a:solidFill>
                <a:srgbClr val="00B050"/>
              </a:solidFill>
              <a:latin typeface="Calibri" panose="020F0502020204030204" pitchFamily="34" charset="0"/>
            </a:endParaRPr>
          </a:p>
        </p:txBody>
      </p:sp>
      <p:sp>
        <p:nvSpPr>
          <p:cNvPr id="4" name="Content Placeholder 3"/>
          <p:cNvSpPr>
            <a:spLocks noGrp="1"/>
          </p:cNvSpPr>
          <p:nvPr>
            <p:ph sz="quarter" idx="1"/>
          </p:nvPr>
        </p:nvSpPr>
        <p:spPr>
          <a:xfrm>
            <a:off x="203200" y="1676399"/>
            <a:ext cx="11785600" cy="4449765"/>
          </a:xfrm>
        </p:spPr>
        <p:txBody>
          <a:bodyPr>
            <a:normAutofit fontScale="85000" lnSpcReduction="20000"/>
          </a:bodyPr>
          <a:lstStyle/>
          <a:p>
            <a:pPr>
              <a:buFont typeface="Wingdings" panose="05000000000000000000" pitchFamily="2" charset="2"/>
              <a:buChar char="q"/>
            </a:pPr>
            <a:r>
              <a:rPr lang="en-US" sz="3600" dirty="0" smtClean="0">
                <a:latin typeface="Calibri" panose="020F0502020204030204" pitchFamily="34" charset="0"/>
              </a:rPr>
              <a:t>South LA (SPA 6) was chosen as the target area due to the high prevalence of childhood overweight and obesity.</a:t>
            </a:r>
          </a:p>
          <a:p>
            <a:pPr marL="571500" indent="-571500">
              <a:buFont typeface="Arial" panose="020B0604020202020204" pitchFamily="34" charset="0"/>
              <a:buChar char="•"/>
            </a:pPr>
            <a:endParaRPr lang="en-US" sz="3600" dirty="0" smtClean="0">
              <a:latin typeface="Calibri" panose="020F0502020204030204" pitchFamily="34" charset="0"/>
            </a:endParaRPr>
          </a:p>
          <a:p>
            <a:r>
              <a:rPr lang="en-US" sz="3600" dirty="0" smtClean="0">
                <a:latin typeface="Calibri" panose="020F0502020204030204" pitchFamily="34" charset="0"/>
              </a:rPr>
              <a:t>120 child care center were enrolled, from a population of 345.</a:t>
            </a:r>
          </a:p>
          <a:p>
            <a:pPr marL="571500" indent="-571500">
              <a:buFont typeface="Arial" panose="020B0604020202020204" pitchFamily="34" charset="0"/>
              <a:buChar char="•"/>
            </a:pPr>
            <a:endParaRPr lang="en-US" sz="3600" dirty="0" smtClean="0">
              <a:latin typeface="Calibri" panose="020F0502020204030204" pitchFamily="34" charset="0"/>
            </a:endParaRPr>
          </a:p>
          <a:p>
            <a:r>
              <a:rPr lang="en-US" sz="3600" dirty="0" smtClean="0">
                <a:latin typeface="Calibri" panose="020F0502020204030204" pitchFamily="34" charset="0"/>
              </a:rPr>
              <a:t>Nutrition and physical activity environment was assessed at baseline and six months after the intervention. </a:t>
            </a:r>
          </a:p>
          <a:p>
            <a:endParaRPr lang="en-US" sz="3600" dirty="0">
              <a:latin typeface="Calibri" panose="020F0502020204030204" pitchFamily="34" charset="0"/>
            </a:endParaRPr>
          </a:p>
          <a:p>
            <a:r>
              <a:rPr lang="en-US" sz="3600" dirty="0" smtClean="0">
                <a:latin typeface="Calibri" panose="020F0502020204030204" pitchFamily="34" charset="0"/>
              </a:rPr>
              <a:t>Validated assessment tools published in the Nutrition and Physical Activity Self-Assessments for Child-Care (NAP SACC). </a:t>
            </a:r>
          </a:p>
          <a:p>
            <a:pPr marL="571500" lvl="1" indent="-571500">
              <a:buFont typeface="Arial" panose="020B0604020202020204" pitchFamily="34" charset="0"/>
              <a:buChar char="•"/>
            </a:pPr>
            <a:endParaRPr lang="en-US" sz="3600" dirty="0" smtClean="0">
              <a:latin typeface="+mj-lt"/>
            </a:endParaRPr>
          </a:p>
          <a:p>
            <a:endParaRPr lang="en-US" dirty="0"/>
          </a:p>
          <a:p>
            <a:endParaRPr lang="en-US" dirty="0"/>
          </a:p>
        </p:txBody>
      </p:sp>
      <p:grpSp>
        <p:nvGrpSpPr>
          <p:cNvPr id="5" name="Group 4"/>
          <p:cNvGrpSpPr/>
          <p:nvPr/>
        </p:nvGrpSpPr>
        <p:grpSpPr>
          <a:xfrm>
            <a:off x="8466461" y="6135336"/>
            <a:ext cx="3439608" cy="62670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92059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19200" y="228605"/>
            <a:ext cx="9855200" cy="584775"/>
          </a:xfrm>
          <a:prstGeom prst="rect">
            <a:avLst/>
          </a:prstGeom>
        </p:spPr>
        <p:txBody>
          <a:bodyPr wrap="square">
            <a:spAutoFit/>
          </a:bodyPr>
          <a:lstStyle/>
          <a:p>
            <a:endParaRPr lang="en-US" sz="3200" b="1"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838200" y="250376"/>
            <a:ext cx="10894059" cy="979678"/>
          </a:xfrm>
        </p:spPr>
        <p:txBody>
          <a:bodyPr>
            <a:normAutofit fontScale="90000"/>
          </a:bodyPr>
          <a:lstStyle/>
          <a:p>
            <a:r>
              <a:rPr lang="en-US" sz="3600" dirty="0" smtClean="0">
                <a:solidFill>
                  <a:srgbClr val="00B050"/>
                </a:solidFill>
              </a:rPr>
              <a:t/>
            </a:r>
            <a:br>
              <a:rPr lang="en-US" sz="3600" dirty="0" smtClean="0">
                <a:solidFill>
                  <a:srgbClr val="00B050"/>
                </a:solidFill>
              </a:rPr>
            </a:br>
            <a:r>
              <a:rPr lang="en-US" sz="4000" dirty="0" smtClean="0">
                <a:solidFill>
                  <a:srgbClr val="00B050"/>
                </a:solidFill>
                <a:latin typeface="Calibri" panose="020F0502020204030204" pitchFamily="34" charset="0"/>
              </a:rPr>
              <a:t>South LA Child Care Study - Lessons Learned</a:t>
            </a:r>
            <a:r>
              <a:rPr lang="en-US" sz="3600" dirty="0" smtClean="0">
                <a:solidFill>
                  <a:srgbClr val="00B050"/>
                </a:solidFill>
              </a:rPr>
              <a:t/>
            </a:r>
            <a:br>
              <a:rPr lang="en-US" sz="3600" dirty="0" smtClean="0">
                <a:solidFill>
                  <a:srgbClr val="00B050"/>
                </a:solidFill>
              </a:rPr>
            </a:br>
            <a:endParaRPr lang="en-US" sz="3600" dirty="0">
              <a:solidFill>
                <a:srgbClr val="00B050"/>
              </a:solidFill>
            </a:endParaRPr>
          </a:p>
        </p:txBody>
      </p:sp>
      <p:sp>
        <p:nvSpPr>
          <p:cNvPr id="5" name="Content Placeholder 4"/>
          <p:cNvSpPr>
            <a:spLocks noGrp="1"/>
          </p:cNvSpPr>
          <p:nvPr>
            <p:ph sz="quarter" idx="1"/>
          </p:nvPr>
        </p:nvSpPr>
        <p:spPr>
          <a:xfrm>
            <a:off x="609600" y="813381"/>
            <a:ext cx="10972800" cy="5663625"/>
          </a:xfrm>
        </p:spPr>
        <p:txBody>
          <a:bodyPr>
            <a:normAutofit fontScale="92500" lnSpcReduction="10000"/>
          </a:bodyPr>
          <a:lstStyle/>
          <a:p>
            <a:pPr marL="457200" indent="-457200">
              <a:buFont typeface="Arial" panose="020B0604020202020204" pitchFamily="34" charset="0"/>
              <a:buChar char="•"/>
            </a:pPr>
            <a:endParaRPr lang="en-US" sz="4100" dirty="0" smtClean="0">
              <a:latin typeface="Calibri" pitchFamily="34" charset="0"/>
              <a:cs typeface="Calibri" pitchFamily="34" charset="0"/>
            </a:endParaRPr>
          </a:p>
          <a:p>
            <a:r>
              <a:rPr lang="en-US" sz="3500" dirty="0" smtClean="0">
                <a:latin typeface="Calibri" pitchFamily="34" charset="0"/>
                <a:cs typeface="Calibri" pitchFamily="34" charset="0"/>
              </a:rPr>
              <a:t>Need a multi-sector, multi-strategy approach – Romp and Chomp (Australia) as a successful model</a:t>
            </a:r>
          </a:p>
          <a:p>
            <a:r>
              <a:rPr lang="en-US" sz="3500" dirty="0" smtClean="0">
                <a:latin typeface="Calibri" pitchFamily="34" charset="0"/>
                <a:cs typeface="Calibri" pitchFamily="34" charset="0"/>
              </a:rPr>
              <a:t>Single point of contact (training or mailing) was insufficient to have a significant improvement in practice</a:t>
            </a:r>
          </a:p>
          <a:p>
            <a:r>
              <a:rPr lang="en-US" sz="3500" dirty="0" smtClean="0">
                <a:latin typeface="Calibri" pitchFamily="34" charset="0"/>
                <a:cs typeface="Times New Roman" pitchFamily="18" charset="0"/>
              </a:rPr>
              <a:t>Train multiple audiences</a:t>
            </a:r>
          </a:p>
          <a:p>
            <a:pPr lvl="4"/>
            <a:r>
              <a:rPr lang="en-US" sz="3500" dirty="0" smtClean="0">
                <a:latin typeface="Calibri" pitchFamily="34" charset="0"/>
                <a:cs typeface="Times New Roman" pitchFamily="18" charset="0"/>
              </a:rPr>
              <a:t>Staff, cooks, and teachers</a:t>
            </a:r>
          </a:p>
          <a:p>
            <a:pPr lvl="4"/>
            <a:r>
              <a:rPr lang="en-US" sz="3500" dirty="0" smtClean="0">
                <a:latin typeface="Calibri" pitchFamily="34" charset="0"/>
                <a:cs typeface="Times New Roman" pitchFamily="18" charset="0"/>
              </a:rPr>
              <a:t>Parents</a:t>
            </a:r>
            <a:endParaRPr lang="en-US" sz="3500" dirty="0">
              <a:latin typeface="Calibri" pitchFamily="34" charset="0"/>
              <a:cs typeface="Times New Roman" pitchFamily="18" charset="0"/>
            </a:endParaRPr>
          </a:p>
          <a:p>
            <a:pPr lvl="4"/>
            <a:r>
              <a:rPr lang="en-US" sz="3500" dirty="0" smtClean="0">
                <a:latin typeface="Calibri" pitchFamily="34" charset="0"/>
                <a:cs typeface="Times New Roman" pitchFamily="18" charset="0"/>
              </a:rPr>
              <a:t>Children (may become instrumental in change)</a:t>
            </a:r>
          </a:p>
          <a:p>
            <a:r>
              <a:rPr lang="en-US" sz="3500" dirty="0" smtClean="0">
                <a:latin typeface="Calibri" pitchFamily="34" charset="0"/>
                <a:cs typeface="Times New Roman" pitchFamily="18" charset="0"/>
              </a:rPr>
              <a:t>Essential to partner with community organizations (Resource and Referral Agencies)</a:t>
            </a:r>
          </a:p>
          <a:p>
            <a:endParaRPr lang="en-US" dirty="0"/>
          </a:p>
        </p:txBody>
      </p:sp>
      <p:pic>
        <p:nvPicPr>
          <p:cNvPr id="11" name="Picture 2" descr="http://www.draishwaryavermapediatricdentist.com/images/preschooler-eating-snack.jpg"/>
          <p:cNvPicPr>
            <a:picLocks noChangeAspect="1" noChangeArrowheads="1"/>
          </p:cNvPicPr>
          <p:nvPr/>
        </p:nvPicPr>
        <p:blipFill>
          <a:blip r:embed="rId3" cstate="print"/>
          <a:srcRect/>
          <a:stretch>
            <a:fillRect/>
          </a:stretch>
        </p:blipFill>
        <p:spPr bwMode="auto">
          <a:xfrm>
            <a:off x="8610600" y="2895600"/>
            <a:ext cx="3048000" cy="1707886"/>
          </a:xfrm>
          <a:prstGeom prst="rect">
            <a:avLst/>
          </a:prstGeom>
          <a:noFill/>
          <a:ln w="9525">
            <a:noFill/>
            <a:miter lim="800000"/>
            <a:headEnd/>
            <a:tailEnd/>
          </a:ln>
        </p:spPr>
      </p:pic>
      <p:grpSp>
        <p:nvGrpSpPr>
          <p:cNvPr id="6" name="Group 5"/>
          <p:cNvGrpSpPr/>
          <p:nvPr/>
        </p:nvGrpSpPr>
        <p:grpSpPr>
          <a:xfrm>
            <a:off x="8466461" y="6135336"/>
            <a:ext cx="3439608" cy="626706"/>
            <a:chOff x="5247192" y="6042724"/>
            <a:chExt cx="3439608" cy="626706"/>
          </a:xfrm>
        </p:grpSpPr>
        <p:pic>
          <p:nvPicPr>
            <p:cNvPr id="7" name="Picture 6" descr="C:\Users\jscully\Desktop\my_docs\First 5 Funded Projects\LA ROCCS\Logos - DPH_First 5_CHLA CC\ChooseHealthLA-Child-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Public Heal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jscully\Desktop\my_docs\First 5 Funded Projects\LA ROCCS\Logos - DPH_First 5_CHLA CC\First5_logo_URL_col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7287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551771"/>
            <a:ext cx="9855200" cy="646331"/>
          </a:xfrm>
          <a:prstGeom prst="rect">
            <a:avLst/>
          </a:prstGeom>
        </p:spPr>
        <p:txBody>
          <a:bodyPr wrap="square">
            <a:spAutoFit/>
          </a:bodyPr>
          <a:lstStyle/>
          <a:p>
            <a:r>
              <a:rPr lang="en-US" sz="3600" dirty="0" smtClean="0">
                <a:solidFill>
                  <a:srgbClr val="00B050"/>
                </a:solidFill>
                <a:latin typeface="Calibri" panose="020F0502020204030204" pitchFamily="34" charset="0"/>
              </a:rPr>
              <a:t>Child Care Nutrition - California Legislation </a:t>
            </a:r>
          </a:p>
        </p:txBody>
      </p:sp>
      <p:sp>
        <p:nvSpPr>
          <p:cNvPr id="13" name="TextBox 12"/>
          <p:cNvSpPr txBox="1"/>
          <p:nvPr/>
        </p:nvSpPr>
        <p:spPr>
          <a:xfrm>
            <a:off x="152400" y="381003"/>
            <a:ext cx="11887199" cy="5955476"/>
          </a:xfrm>
          <a:prstGeom prst="rect">
            <a:avLst/>
          </a:prstGeom>
          <a:noFill/>
        </p:spPr>
        <p:txBody>
          <a:bodyPr wrap="square" rtlCol="0">
            <a:spAutoFit/>
          </a:bodyPr>
          <a:lstStyle/>
          <a:p>
            <a:pPr lvl="1"/>
            <a:endParaRPr lang="en-US" sz="2400" b="1" dirty="0" smtClean="0"/>
          </a:p>
          <a:p>
            <a:pPr lvl="1"/>
            <a:endParaRPr lang="en-US" sz="2400" b="1" dirty="0" smtClean="0"/>
          </a:p>
          <a:p>
            <a:pPr fontAlgn="t"/>
            <a:endParaRPr lang="en-US" sz="2800" b="1" dirty="0" smtClean="0"/>
          </a:p>
          <a:p>
            <a:pPr fontAlgn="t">
              <a:spcAft>
                <a:spcPts val="600"/>
              </a:spcAft>
            </a:pPr>
            <a:r>
              <a:rPr lang="en-US" sz="2800" b="1" dirty="0" smtClean="0">
                <a:latin typeface="Calibri" panose="020F0502020204030204" pitchFamily="34" charset="0"/>
              </a:rPr>
              <a:t>AB 627 – Nutrition and Physical Activity Requirements in child care </a:t>
            </a:r>
            <a:r>
              <a:rPr lang="en-US" sz="2800" dirty="0" smtClean="0">
                <a:latin typeface="Calibri" panose="020F0502020204030204" pitchFamily="34" charset="0"/>
              </a:rPr>
              <a:t>(</a:t>
            </a:r>
            <a:r>
              <a:rPr lang="en-US" sz="2400" dirty="0">
                <a:latin typeface="Calibri" panose="020F0502020204030204" pitchFamily="34" charset="0"/>
              </a:rPr>
              <a:t>Vetoed </a:t>
            </a:r>
            <a:r>
              <a:rPr lang="en-US" sz="2400" dirty="0" smtClean="0">
                <a:latin typeface="Calibri" panose="020F0502020204030204" pitchFamily="34" charset="0"/>
              </a:rPr>
              <a:t>2009</a:t>
            </a:r>
            <a:r>
              <a:rPr lang="en-US" sz="2400" dirty="0">
                <a:latin typeface="Calibri" panose="020F0502020204030204" pitchFamily="34" charset="0"/>
              </a:rPr>
              <a:t>)</a:t>
            </a:r>
          </a:p>
          <a:p>
            <a:pPr marL="457200" lvl="0" indent="-457200" fontAlgn="t">
              <a:spcAft>
                <a:spcPts val="600"/>
              </a:spcAft>
              <a:buClr>
                <a:schemeClr val="accent2">
                  <a:lumMod val="75000"/>
                </a:schemeClr>
              </a:buClr>
              <a:buFont typeface="Wingdings" panose="05000000000000000000" pitchFamily="2" charset="2"/>
              <a:buChar char="q"/>
            </a:pPr>
            <a:r>
              <a:rPr lang="en-US" sz="2800" dirty="0" smtClean="0">
                <a:latin typeface="Calibri" panose="020F0502020204030204" pitchFamily="34" charset="0"/>
              </a:rPr>
              <a:t>Would</a:t>
            </a:r>
            <a:r>
              <a:rPr lang="en-US" sz="2800" b="1" dirty="0" smtClean="0">
                <a:latin typeface="Calibri" panose="020F0502020204030204" pitchFamily="34" charset="0"/>
              </a:rPr>
              <a:t> </a:t>
            </a:r>
            <a:r>
              <a:rPr lang="en-US" sz="2800" dirty="0" smtClean="0">
                <a:latin typeface="Calibri" panose="020F0502020204030204" pitchFamily="34" charset="0"/>
              </a:rPr>
              <a:t>have established basic nutrition and PA requirements as a condition of licensure. </a:t>
            </a:r>
            <a:endParaRPr lang="en-US" sz="2800" b="1" dirty="0" smtClean="0">
              <a:latin typeface="Calibri" panose="020F0502020204030204" pitchFamily="34" charset="0"/>
            </a:endParaRPr>
          </a:p>
          <a:p>
            <a:pPr>
              <a:spcAft>
                <a:spcPts val="600"/>
              </a:spcAft>
            </a:pPr>
            <a:r>
              <a:rPr lang="en-US" sz="2800" b="1" dirty="0" smtClean="0">
                <a:latin typeface="Calibri" panose="020F0502020204030204" pitchFamily="34" charset="0"/>
              </a:rPr>
              <a:t>AB 2084 – Healthy beverages in child care </a:t>
            </a:r>
            <a:r>
              <a:rPr lang="en-US" sz="2800" dirty="0" smtClean="0">
                <a:latin typeface="Calibri" panose="020F0502020204030204" pitchFamily="34" charset="0"/>
              </a:rPr>
              <a:t>(Chaptered 2010)</a:t>
            </a:r>
          </a:p>
          <a:p>
            <a:pPr marL="457200" indent="-457200">
              <a:spcAft>
                <a:spcPts val="600"/>
              </a:spcAft>
              <a:buClr>
                <a:schemeClr val="accent2">
                  <a:lumMod val="75000"/>
                </a:schemeClr>
              </a:buClr>
              <a:buFont typeface="Wingdings" panose="05000000000000000000" pitchFamily="2" charset="2"/>
              <a:buChar char="q"/>
            </a:pPr>
            <a:r>
              <a:rPr lang="en-US" sz="2800" dirty="0" smtClean="0">
                <a:latin typeface="Calibri" panose="020F0502020204030204" pitchFamily="34" charset="0"/>
              </a:rPr>
              <a:t>Standards for beverages in CCC. Maximum of 4 – 6 ounces of 100% fruit juice served. Only low fat milk served. No natural or artificially sweetened beverages. Water accessibility at all times.</a:t>
            </a:r>
            <a:endParaRPr lang="en-US" sz="2800" dirty="0">
              <a:latin typeface="Calibri" panose="020F0502020204030204" pitchFamily="34" charset="0"/>
            </a:endParaRPr>
          </a:p>
          <a:p>
            <a:pPr>
              <a:spcAft>
                <a:spcPts val="600"/>
              </a:spcAft>
            </a:pPr>
            <a:r>
              <a:rPr lang="en-US" sz="2800" b="1" dirty="0" smtClean="0">
                <a:latin typeface="Calibri" panose="020F0502020204030204" pitchFamily="34" charset="0"/>
              </a:rPr>
              <a:t>AB 290 – Nutrition Training for Providers </a:t>
            </a:r>
            <a:r>
              <a:rPr lang="en-US" sz="2800" dirty="0" smtClean="0">
                <a:latin typeface="Calibri" panose="020F0502020204030204" pitchFamily="34" charset="0"/>
              </a:rPr>
              <a:t>(Chaptered 2013) </a:t>
            </a:r>
          </a:p>
          <a:p>
            <a:pPr marL="457200" indent="-457200">
              <a:spcAft>
                <a:spcPts val="600"/>
              </a:spcAft>
              <a:buClr>
                <a:schemeClr val="accent2">
                  <a:lumMod val="75000"/>
                </a:schemeClr>
              </a:buClr>
              <a:buFont typeface="Wingdings" panose="05000000000000000000" pitchFamily="2" charset="2"/>
              <a:buChar char="q"/>
            </a:pPr>
            <a:r>
              <a:rPr lang="en-US" sz="2800" dirty="0" smtClean="0">
                <a:latin typeface="Calibri" panose="020F0502020204030204" pitchFamily="34" charset="0"/>
              </a:rPr>
              <a:t>Requires child care providers to complete one hour of nutrition training as a component of licensing. </a:t>
            </a:r>
          </a:p>
        </p:txBody>
      </p:sp>
      <p:grpSp>
        <p:nvGrpSpPr>
          <p:cNvPr id="4" name="Group 3"/>
          <p:cNvGrpSpPr/>
          <p:nvPr/>
        </p:nvGrpSpPr>
        <p:grpSpPr>
          <a:xfrm>
            <a:off x="8466461" y="6135336"/>
            <a:ext cx="3439608" cy="626706"/>
            <a:chOff x="5247192" y="6042724"/>
            <a:chExt cx="3439608" cy="626706"/>
          </a:xfrm>
        </p:grpSpPr>
        <p:pic>
          <p:nvPicPr>
            <p:cNvPr id="5" name="Picture 4" descr="C:\Users\jscully\Desktop\my_docs\First 5 Funded Projects\LA ROCCS\Logos - DPH_First 5_CHLA CC\ChooseHealthLA-Child-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scully\Desktop\my_docs\First 5 Funded Projects\LA ROCCS\Logos - DPH_First 5_CHLA CC\Public Heal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First5_logo_URL_col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38214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685800" y="228600"/>
            <a:ext cx="11506200" cy="990600"/>
          </a:xfrm>
        </p:spPr>
        <p:txBody>
          <a:bodyPr/>
          <a:lstStyle/>
          <a:p>
            <a:pPr eaLnBrk="1" hangingPunct="1"/>
            <a:r>
              <a:rPr lang="en-US" altLang="en-US" dirty="0" smtClean="0">
                <a:solidFill>
                  <a:srgbClr val="00B050"/>
                </a:solidFill>
                <a:latin typeface="Calibri" panose="020F0502020204030204" pitchFamily="34" charset="0"/>
              </a:rPr>
              <a:t>Choose Health LA Child Care</a:t>
            </a:r>
            <a:endParaRPr lang="en-US" altLang="en-US" dirty="0" smtClean="0">
              <a:solidFill>
                <a:srgbClr val="00B050"/>
              </a:solidFill>
              <a:latin typeface="Calibri" panose="020F0502020204030204" pitchFamily="34" charset="0"/>
              <a:cs typeface="Tahoma" pitchFamily="34" charset="0"/>
            </a:endParaRPr>
          </a:p>
        </p:txBody>
      </p:sp>
      <p:sp>
        <p:nvSpPr>
          <p:cNvPr id="3" name="Content Placeholder 2"/>
          <p:cNvSpPr>
            <a:spLocks noGrp="1"/>
          </p:cNvSpPr>
          <p:nvPr>
            <p:ph sz="quarter" idx="1"/>
          </p:nvPr>
        </p:nvSpPr>
        <p:spPr/>
        <p:txBody>
          <a:bodyPr>
            <a:normAutofit/>
          </a:bodyPr>
          <a:lstStyle/>
          <a:p>
            <a:pPr marL="0" indent="0" eaLnBrk="1" fontAlgn="auto" hangingPunct="1">
              <a:spcAft>
                <a:spcPts val="0"/>
              </a:spcAft>
              <a:buFont typeface="Wingdings"/>
              <a:buNone/>
              <a:defRPr/>
            </a:pPr>
            <a:r>
              <a:rPr lang="en-US" sz="3000" dirty="0" smtClean="0">
                <a:latin typeface="Calibri" panose="020F0502020204030204" pitchFamily="34" charset="0"/>
                <a:ea typeface="Tahoma" panose="020B0604030504040204" pitchFamily="34" charset="0"/>
                <a:cs typeface="Tahoma" panose="020B0604030504040204" pitchFamily="34" charset="0"/>
              </a:rPr>
              <a:t>Program Framework:</a:t>
            </a:r>
          </a:p>
          <a:p>
            <a:pPr marL="320040" indent="-320040" eaLnBrk="1" fontAlgn="auto" hangingPunct="1">
              <a:spcAft>
                <a:spcPts val="0"/>
              </a:spcAft>
              <a:buFont typeface="Wingdings"/>
              <a:buChar char=""/>
              <a:defRPr/>
            </a:pPr>
            <a:r>
              <a:rPr lang="en-US" sz="3000" dirty="0" smtClean="0">
                <a:latin typeface="Calibri" panose="020F0502020204030204" pitchFamily="34" charset="0"/>
                <a:ea typeface="Tahoma" panose="020B0604030504040204" pitchFamily="34" charset="0"/>
                <a:cs typeface="Tahoma" panose="020B0604030504040204" pitchFamily="34" charset="0"/>
              </a:rPr>
              <a:t>Partnership with the </a:t>
            </a:r>
            <a:r>
              <a:rPr lang="en-US" sz="3000" dirty="0">
                <a:latin typeface="Calibri" panose="020F0502020204030204" pitchFamily="34" charset="0"/>
                <a:ea typeface="Tahoma" panose="020B0604030504040204" pitchFamily="34" charset="0"/>
                <a:cs typeface="Tahoma" panose="020B0604030504040204" pitchFamily="34" charset="0"/>
              </a:rPr>
              <a:t>c</a:t>
            </a:r>
            <a:r>
              <a:rPr lang="en-US" sz="3000" dirty="0" smtClean="0">
                <a:latin typeface="Calibri" panose="020F0502020204030204" pitchFamily="34" charset="0"/>
                <a:ea typeface="Tahoma" panose="020B0604030504040204" pitchFamily="34" charset="0"/>
                <a:cs typeface="Tahoma" panose="020B0604030504040204" pitchFamily="34" charset="0"/>
              </a:rPr>
              <a:t>ounty network of Resource and Referral (R&amp;R) </a:t>
            </a:r>
            <a:r>
              <a:rPr lang="en-US" sz="3000" dirty="0">
                <a:latin typeface="Calibri" panose="020F0502020204030204" pitchFamily="34" charset="0"/>
                <a:ea typeface="Tahoma" panose="020B0604030504040204" pitchFamily="34" charset="0"/>
                <a:cs typeface="Tahoma" panose="020B0604030504040204" pitchFamily="34" charset="0"/>
              </a:rPr>
              <a:t>a</a:t>
            </a:r>
            <a:r>
              <a:rPr lang="en-US" sz="3000" dirty="0" smtClean="0">
                <a:latin typeface="Calibri" panose="020F0502020204030204" pitchFamily="34" charset="0"/>
                <a:ea typeface="Tahoma" panose="020B0604030504040204" pitchFamily="34" charset="0"/>
                <a:cs typeface="Tahoma" panose="020B0604030504040204" pitchFamily="34" charset="0"/>
              </a:rPr>
              <a:t>gencies</a:t>
            </a:r>
          </a:p>
          <a:p>
            <a:pPr marL="320040" indent="-320040" eaLnBrk="1" fontAlgn="auto" hangingPunct="1">
              <a:spcAft>
                <a:spcPts val="0"/>
              </a:spcAft>
              <a:buFont typeface="Wingdings"/>
              <a:buChar char=""/>
              <a:defRPr/>
            </a:pPr>
            <a:r>
              <a:rPr lang="en-US" sz="3000" dirty="0" smtClean="0">
                <a:latin typeface="Calibri" panose="020F0502020204030204" pitchFamily="34" charset="0"/>
                <a:ea typeface="Tahoma" panose="020B0604030504040204" pitchFamily="34" charset="0"/>
                <a:cs typeface="Tahoma" panose="020B0604030504040204" pitchFamily="34" charset="0"/>
              </a:rPr>
              <a:t>R&amp;Rs provide training, tools and technical assistance to:</a:t>
            </a:r>
          </a:p>
          <a:p>
            <a:pPr marL="640715" lvl="1" indent="-320040" eaLnBrk="1" fontAlgn="auto" hangingPunct="1">
              <a:spcAft>
                <a:spcPts val="0"/>
              </a:spcAft>
              <a:buFont typeface="Wingdings"/>
              <a:buChar char=""/>
              <a:defRPr/>
            </a:pPr>
            <a:r>
              <a:rPr lang="en-US" sz="3000" dirty="0" smtClean="0">
                <a:latin typeface="Calibri" panose="020F0502020204030204" pitchFamily="34" charset="0"/>
                <a:ea typeface="Tahoma" panose="020B0604030504040204" pitchFamily="34" charset="0"/>
                <a:cs typeface="Tahoma" panose="020B0604030504040204" pitchFamily="34" charset="0"/>
              </a:rPr>
              <a:t>child care centers </a:t>
            </a:r>
          </a:p>
          <a:p>
            <a:pPr marL="640715" lvl="1" indent="-320040" eaLnBrk="1" fontAlgn="auto" hangingPunct="1">
              <a:spcAft>
                <a:spcPts val="0"/>
              </a:spcAft>
              <a:buFont typeface="Wingdings"/>
              <a:buChar char=""/>
              <a:defRPr/>
            </a:pPr>
            <a:r>
              <a:rPr lang="en-US" sz="3000" dirty="0" smtClean="0">
                <a:latin typeface="Calibri" panose="020F0502020204030204" pitchFamily="34" charset="0"/>
                <a:ea typeface="Tahoma" panose="020B0604030504040204" pitchFamily="34" charset="0"/>
                <a:cs typeface="Tahoma" panose="020B0604030504040204" pitchFamily="34" charset="0"/>
              </a:rPr>
              <a:t>licensed child </a:t>
            </a:r>
            <a:r>
              <a:rPr lang="en-US" sz="3000" dirty="0">
                <a:latin typeface="Calibri" panose="020F0502020204030204" pitchFamily="34" charset="0"/>
                <a:ea typeface="Tahoma" panose="020B0604030504040204" pitchFamily="34" charset="0"/>
                <a:cs typeface="Tahoma" panose="020B0604030504040204" pitchFamily="34" charset="0"/>
              </a:rPr>
              <a:t>c</a:t>
            </a:r>
            <a:r>
              <a:rPr lang="en-US" sz="3000" dirty="0" smtClean="0">
                <a:latin typeface="Calibri" panose="020F0502020204030204" pitchFamily="34" charset="0"/>
                <a:ea typeface="Tahoma" panose="020B0604030504040204" pitchFamily="34" charset="0"/>
                <a:cs typeface="Tahoma" panose="020B0604030504040204" pitchFamily="34" charset="0"/>
              </a:rPr>
              <a:t>are homes</a:t>
            </a:r>
          </a:p>
          <a:p>
            <a:pPr marL="640715" lvl="1" indent="-320040" eaLnBrk="1" fontAlgn="auto" hangingPunct="1">
              <a:spcAft>
                <a:spcPts val="0"/>
              </a:spcAft>
              <a:buFont typeface="Wingdings"/>
              <a:buChar char=""/>
              <a:defRPr/>
            </a:pPr>
            <a:r>
              <a:rPr lang="en-US" sz="3000" dirty="0" smtClean="0">
                <a:latin typeface="Calibri" panose="020F0502020204030204" pitchFamily="34" charset="0"/>
                <a:ea typeface="Tahoma" panose="020B0604030504040204" pitchFamily="34" charset="0"/>
                <a:cs typeface="Tahoma" panose="020B0604030504040204" pitchFamily="34" charset="0"/>
              </a:rPr>
              <a:t>license-exempt providers</a:t>
            </a:r>
          </a:p>
          <a:p>
            <a:pPr marL="320040" indent="-320040" eaLnBrk="1" fontAlgn="auto" hangingPunct="1">
              <a:spcAft>
                <a:spcPts val="0"/>
              </a:spcAft>
              <a:buFont typeface="Wingdings"/>
              <a:buChar char=""/>
              <a:defRPr/>
            </a:pPr>
            <a:endParaRPr lang="en-US" dirty="0" smtClean="0"/>
          </a:p>
          <a:p>
            <a:pPr marL="0" indent="0" eaLnBrk="1" fontAlgn="auto" hangingPunct="1">
              <a:spcAft>
                <a:spcPts val="0"/>
              </a:spcAft>
              <a:buFont typeface="Wingdings"/>
              <a:buNone/>
              <a:defRPr/>
            </a:pPr>
            <a:endParaRPr lang="en-US" sz="2000" dirty="0" smtClean="0"/>
          </a:p>
          <a:p>
            <a:pPr marL="320040" indent="-320040" eaLnBrk="1" fontAlgn="auto" hangingPunct="1">
              <a:spcAft>
                <a:spcPts val="0"/>
              </a:spcAft>
              <a:buFont typeface="Wingdings"/>
              <a:buChar char=""/>
              <a:defRPr/>
            </a:pPr>
            <a:endParaRPr lang="en-US" sz="2000" dirty="0" smtClean="0"/>
          </a:p>
          <a:p>
            <a:pPr marL="365760" lvl="1" indent="0" eaLnBrk="1" fontAlgn="auto" hangingPunct="1">
              <a:spcAft>
                <a:spcPts val="0"/>
              </a:spcAft>
              <a:buFont typeface="Wingdings 2"/>
              <a:buNone/>
              <a:defRPr/>
            </a:pPr>
            <a:endParaRPr lang="en-US" dirty="0"/>
          </a:p>
          <a:p>
            <a:pPr marL="365760" lvl="1" indent="0" eaLnBrk="1" fontAlgn="auto" hangingPunct="1">
              <a:spcAft>
                <a:spcPts val="0"/>
              </a:spcAft>
              <a:buFont typeface="Wingdings 2"/>
              <a:buNone/>
              <a:defRP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962400"/>
            <a:ext cx="5485467" cy="19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8466461" y="6135336"/>
            <a:ext cx="3439608" cy="626706"/>
            <a:chOff x="5247192" y="6042724"/>
            <a:chExt cx="3439608" cy="626706"/>
          </a:xfrm>
        </p:grpSpPr>
        <p:pic>
          <p:nvPicPr>
            <p:cNvPr id="10" name="Picture 9" descr="C:\Users\jscully\Desktop\my_docs\First 5 Funded Projects\LA ROCCS\Logos - DPH_First 5_CHLA CC\ChooseHealthLA-Child-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jscully\Desktop\my_docs\First 5 Funded Projects\LA ROCCS\Logos - DPH_First 5_CHLA CC\Public Heal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jscully\Desktop\my_docs\First 5 Funded Projects\LA ROCCS\Logos - DPH_First 5_CHLA CC\First5_logo_URL_col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393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0" y="152403"/>
            <a:ext cx="10185400" cy="708025"/>
          </a:xfrm>
          <a:prstGeom prst="rect">
            <a:avLst/>
          </a:prstGeom>
        </p:spPr>
        <p:txBody>
          <a:bodyPr wrap="square">
            <a:spAutoFit/>
          </a:bodyPr>
          <a:lstStyle/>
          <a:p>
            <a:pPr fontAlgn="auto">
              <a:spcBef>
                <a:spcPts val="0"/>
              </a:spcBef>
              <a:spcAft>
                <a:spcPts val="0"/>
              </a:spcAft>
              <a:defRPr/>
            </a:pPr>
            <a:r>
              <a:rPr lang="en-US" sz="4000" dirty="0" smtClean="0">
                <a:solidFill>
                  <a:srgbClr val="00B050"/>
                </a:solidFill>
                <a:latin typeface="Calibri"/>
              </a:rPr>
              <a:t>Choose Health LA Child Care - Key </a:t>
            </a:r>
            <a:r>
              <a:rPr lang="en-US" sz="4000" dirty="0">
                <a:solidFill>
                  <a:srgbClr val="00B050"/>
                </a:solidFill>
                <a:latin typeface="Calibri"/>
              </a:rPr>
              <a:t>Strategies</a:t>
            </a:r>
          </a:p>
        </p:txBody>
      </p:sp>
      <p:sp>
        <p:nvSpPr>
          <p:cNvPr id="126981" name="TextBox 12"/>
          <p:cNvSpPr txBox="1">
            <a:spLocks noChangeArrowheads="1"/>
          </p:cNvSpPr>
          <p:nvPr/>
        </p:nvSpPr>
        <p:spPr bwMode="auto">
          <a:xfrm>
            <a:off x="914400" y="1697038"/>
            <a:ext cx="1046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2000">
                <a:solidFill>
                  <a:srgbClr val="000000"/>
                </a:solidFill>
                <a:latin typeface="Calibri" pitchFamily="34" charset="0"/>
              </a:rPr>
              <a:t> </a:t>
            </a:r>
          </a:p>
          <a:p>
            <a:pPr eaLnBrk="1" hangingPunct="1"/>
            <a:r>
              <a:rPr lang="en-US" sz="2000">
                <a:solidFill>
                  <a:srgbClr val="000000"/>
                </a:solidFill>
                <a:latin typeface="Calibri" pitchFamily="34" charset="0"/>
              </a:rPr>
              <a:t> </a:t>
            </a:r>
          </a:p>
          <a:p>
            <a:pPr eaLnBrk="1" hangingPunct="1"/>
            <a:r>
              <a:rPr lang="en-US" sz="2000">
                <a:solidFill>
                  <a:srgbClr val="000000"/>
                </a:solidFill>
                <a:latin typeface="Calibri" pitchFamily="34" charset="0"/>
              </a:rPr>
              <a:t> </a:t>
            </a:r>
          </a:p>
        </p:txBody>
      </p:sp>
      <p:graphicFrame>
        <p:nvGraphicFramePr>
          <p:cNvPr id="15" name="Diagram 14"/>
          <p:cNvGraphicFramePr/>
          <p:nvPr>
            <p:extLst>
              <p:ext uri="{D42A27DB-BD31-4B8C-83A1-F6EECF244321}">
                <p14:modId xmlns:p14="http://schemas.microsoft.com/office/powerpoint/2010/main" val="625185669"/>
              </p:ext>
            </p:extLst>
          </p:nvPr>
        </p:nvGraphicFramePr>
        <p:xfrm>
          <a:off x="291011" y="1124804"/>
          <a:ext cx="1158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991599" y="6307966"/>
            <a:ext cx="2914469" cy="454076"/>
            <a:chOff x="5247192" y="6042724"/>
            <a:chExt cx="3439608" cy="626706"/>
          </a:xfrm>
        </p:grpSpPr>
        <p:pic>
          <p:nvPicPr>
            <p:cNvPr id="6" name="Picture 5" descr="C:\Users\jscully\Desktop\my_docs\First 5 Funded Projects\LA ROCCS\Logos - DPH_First 5_CHLA CC\ChooseHealthLA-Child-Ca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0" y="6042724"/>
              <a:ext cx="990600" cy="6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scully\Desktop\my_docs\First 5 Funded Projects\LA ROCCS\Logos - DPH_First 5_CHLA CC\Public Heal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6215354"/>
              <a:ext cx="1230373" cy="442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jscully\Desktop\my_docs\First 5 Funded Projects\LA ROCCS\Logos - DPH_First 5_CHLA CC\First5_logo_URL_colo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47192" y="6042724"/>
              <a:ext cx="925008" cy="626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711341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Median">
  <a:themeElements>
    <a:clrScheme name="Custom 4">
      <a:dk1>
        <a:sysClr val="windowText" lastClr="000000"/>
      </a:dk1>
      <a:lt1>
        <a:sysClr val="window" lastClr="FFFFFF"/>
      </a:lt1>
      <a:dk2>
        <a:srgbClr val="FFFFFF"/>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1341</TotalTime>
  <Words>3922</Words>
  <Application>Microsoft Office PowerPoint</Application>
  <PresentationFormat>Custom</PresentationFormat>
  <Paragraphs>677</Paragraphs>
  <Slides>49</Slides>
  <Notes>24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2_Median</vt:lpstr>
      <vt:lpstr>PowerPoint Presentation</vt:lpstr>
      <vt:lpstr>Early Childhood Obesity Prevention Initiative (ECOPI) – General Overview</vt:lpstr>
      <vt:lpstr>ECOPI Overview - Programs</vt:lpstr>
      <vt:lpstr>PowerPoint Presentation</vt:lpstr>
      <vt:lpstr>South LA Child Care Study</vt:lpstr>
      <vt:lpstr> South LA Child Care Study - Lessons Learned </vt:lpstr>
      <vt:lpstr>PowerPoint Presentation</vt:lpstr>
      <vt:lpstr>Choose Health LA Child Care</vt:lpstr>
      <vt:lpstr>PowerPoint Presentation</vt:lpstr>
      <vt:lpstr>PowerPoint Presentation</vt:lpstr>
      <vt:lpstr>PowerPoint Presentation</vt:lpstr>
      <vt:lpstr>PowerPoint Presentation</vt:lpstr>
      <vt:lpstr>PowerPoint Presentation</vt:lpstr>
      <vt:lpstr>Breastfeeding</vt:lpstr>
      <vt:lpstr>Breastfeeding</vt:lpstr>
      <vt:lpstr>Breastfeeding</vt:lpstr>
      <vt:lpstr>Breastfeeding</vt:lpstr>
      <vt:lpstr>Breastfeeding</vt:lpstr>
      <vt:lpstr>PowerPoint Presentation</vt:lpstr>
      <vt:lpstr>PowerPoint Presentation</vt:lpstr>
      <vt:lpstr>PowerPoint Presentation</vt:lpstr>
      <vt:lpstr>PowerPoint Presentation</vt:lpstr>
      <vt:lpstr>PowerPoint Presentation</vt:lpstr>
      <vt:lpstr>Physical Activity</vt:lpstr>
      <vt:lpstr>Physical Activity</vt:lpstr>
      <vt:lpstr>Physical Activity</vt:lpstr>
      <vt:lpstr>Physical Activity</vt:lpstr>
      <vt:lpstr>Screen Time</vt:lpstr>
      <vt:lpstr>Screen Time</vt:lpstr>
      <vt:lpstr>Screen Time</vt:lpstr>
      <vt:lpstr>Screen Time</vt:lpstr>
      <vt:lpstr>PowerPoint Presentation</vt:lpstr>
      <vt:lpstr>Rules </vt:lpstr>
      <vt:lpstr>PowerPoint Presentation</vt:lpstr>
      <vt:lpstr>PowerPoint Presentation</vt:lpstr>
      <vt:lpstr>PowerPoint Presentation</vt:lpstr>
      <vt:lpstr>PowerPoint Presentation</vt:lpstr>
      <vt:lpstr>Training Satisfaction Survey Summary</vt:lpstr>
      <vt:lpstr>Training Satisfaction Survey Summary</vt:lpstr>
      <vt:lpstr>Training Satisfaction Survey Summary</vt:lpstr>
      <vt:lpstr>Coaching Satisfaction Survey Summary</vt:lpstr>
      <vt:lpstr>Coaching Satisfaction Survey Summary</vt:lpstr>
      <vt:lpstr>Coaching Satisfaction Survey Summary</vt:lpstr>
      <vt:lpstr>Provider Training Pre/Post Surveys Summary</vt:lpstr>
      <vt:lpstr> Provider Training Pre/Post Surveys Summary  </vt:lpstr>
      <vt:lpstr>Provider Training Pre/Post Surveys Summary Take-Away Points</vt:lpstr>
      <vt:lpstr>Plans for Evaluation this Year</vt:lpstr>
      <vt:lpstr>Programmatic Changes Based on Lessons Learned</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ahenderson</dc:creator>
  <cp:lastModifiedBy>jscully</cp:lastModifiedBy>
  <cp:revision>37</cp:revision>
  <dcterms:created xsi:type="dcterms:W3CDTF">2014-10-09T10:47:24Z</dcterms:created>
  <dcterms:modified xsi:type="dcterms:W3CDTF">2014-10-23T05:03:07Z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2014-01-23T00:00:00Z</vt:filetime>
  </property>
  <property fmtid="{D5CDD505-2E9C-101B-9397-08002B2CF9AE}" pid="3" name="LastSaved">
    <vt:filetime>2014-10-09T00:00:00Z</vt:filetime>
  </property>
</Properties>
</file>