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2C396-54CC-4E48-933A-23C84AA74C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9E8A7-20EF-4031-8A1B-91F3B41D5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mailing out reenrollment packet or other important document that requires their attention, we send email. Also email and call a few days before deadline as reminder (providers have lots going on).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9E8A7-20EF-4031-8A1B-91F3B41D50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notes after visit to help remember; Providers appreciate notes of</a:t>
            </a:r>
            <a:r>
              <a:rPr lang="en-US" baseline="0" dirty="0" smtClean="0"/>
              <a:t> commendation and show parents; example of anniversary and sympathy cards; if a provider asks us to not come during naptime we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9E8A7-20EF-4031-8A1B-91F3B41D50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92271"/>
            <a:ext cx="7766936" cy="1958565"/>
          </a:xfrm>
        </p:spPr>
        <p:txBody>
          <a:bodyPr/>
          <a:lstStyle/>
          <a:p>
            <a:r>
              <a:rPr lang="en-US" sz="6000" dirty="0" smtClean="0"/>
              <a:t>Effective Monitoring in the CACFP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Building Relationships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002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Training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5811"/>
            <a:ext cx="8596668" cy="4305552"/>
          </a:xfrm>
        </p:spPr>
        <p:txBody>
          <a:bodyPr/>
          <a:lstStyle/>
          <a:p>
            <a:r>
              <a:rPr lang="en-US" sz="2000" dirty="0" smtClean="0"/>
              <a:t>Starts with selecting right staff</a:t>
            </a:r>
          </a:p>
          <a:p>
            <a:pPr lvl="1"/>
            <a:r>
              <a:rPr lang="en-US" dirty="0" smtClean="0"/>
              <a:t>Coaching and people skills, organized, accountable</a:t>
            </a:r>
          </a:p>
          <a:p>
            <a:r>
              <a:rPr lang="en-US" sz="2000" dirty="0" smtClean="0"/>
              <a:t>Preparation with manuals, modeling, hands-on experiences</a:t>
            </a:r>
          </a:p>
          <a:p>
            <a:r>
              <a:rPr lang="en-US" sz="2000" dirty="0" smtClean="0"/>
              <a:t>Background of providers and previous staff</a:t>
            </a:r>
          </a:p>
          <a:p>
            <a:r>
              <a:rPr lang="en-US" sz="2000" dirty="0" smtClean="0"/>
              <a:t>Regular communication</a:t>
            </a:r>
          </a:p>
          <a:p>
            <a:r>
              <a:rPr lang="en-US" sz="2000" dirty="0" smtClean="0"/>
              <a:t>Visiting in teams</a:t>
            </a:r>
          </a:p>
          <a:p>
            <a:r>
              <a:rPr lang="en-US" sz="2000" dirty="0" smtClean="0"/>
              <a:t>Give staff way out (avoid adversary relationship with provider)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0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Rules and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 smtClean="0"/>
              <a:t>How you say it is as important as what you say</a:t>
            </a:r>
          </a:p>
          <a:p>
            <a:r>
              <a:rPr lang="en-US" dirty="0" smtClean="0"/>
              <a:t>Starts during first visit; showing what is expected by coaching through current and changes (ex. meal pattern)</a:t>
            </a:r>
          </a:p>
          <a:p>
            <a:r>
              <a:rPr lang="en-US" dirty="0" smtClean="0"/>
              <a:t>Checklists and newsletters</a:t>
            </a:r>
          </a:p>
          <a:p>
            <a:r>
              <a:rPr lang="en-US" dirty="0" smtClean="0"/>
              <a:t>Pictures of staff</a:t>
            </a:r>
          </a:p>
          <a:p>
            <a:r>
              <a:rPr lang="en-US" dirty="0" smtClean="0"/>
              <a:t>On-site explanation along with</a:t>
            </a:r>
          </a:p>
          <a:p>
            <a:r>
              <a:rPr lang="en-US" dirty="0" smtClean="0"/>
              <a:t>Website posting</a:t>
            </a:r>
          </a:p>
          <a:p>
            <a:r>
              <a:rPr lang="en-US" dirty="0" smtClean="0"/>
              <a:t>Reminders (email, phone) especially for important due dates, reports (before)</a:t>
            </a:r>
          </a:p>
          <a:p>
            <a:r>
              <a:rPr lang="en-US" dirty="0" smtClean="0"/>
              <a:t>Video, visual and provider advocate</a:t>
            </a:r>
          </a:p>
        </p:txBody>
      </p:sp>
    </p:spTree>
    <p:extLst>
      <p:ext uri="{BB962C8B-B14F-4D97-AF65-F5344CB8AC3E}">
        <p14:creationId xmlns:p14="http://schemas.microsoft.com/office/powerpoint/2010/main" val="248749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and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3817"/>
            <a:ext cx="8596668" cy="4633993"/>
          </a:xfrm>
        </p:spPr>
        <p:txBody>
          <a:bodyPr/>
          <a:lstStyle/>
          <a:p>
            <a:r>
              <a:rPr lang="en-US" dirty="0" smtClean="0"/>
              <a:t>Positive expressions: “We want you to be successful” or “It is a team effort” for the audit.</a:t>
            </a:r>
          </a:p>
          <a:p>
            <a:r>
              <a:rPr lang="en-US" dirty="0" smtClean="0"/>
              <a:t>Listen!</a:t>
            </a:r>
            <a:endParaRPr lang="en-US" dirty="0"/>
          </a:p>
          <a:p>
            <a:r>
              <a:rPr lang="en-US" dirty="0" smtClean="0"/>
              <a:t>Personal interest: remember kids names, pets, story of their vacation,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Offer support: example 1 week after we enroll a new provider we contact to see how things are going and offer help</a:t>
            </a:r>
          </a:p>
          <a:p>
            <a:r>
              <a:rPr lang="en-US" dirty="0" smtClean="0"/>
              <a:t>Commend, commend and document!</a:t>
            </a:r>
          </a:p>
          <a:p>
            <a:r>
              <a:rPr lang="en-US" dirty="0" smtClean="0"/>
              <a:t>Fair and just with all</a:t>
            </a:r>
          </a:p>
          <a:p>
            <a:r>
              <a:rPr lang="en-US" dirty="0" smtClean="0"/>
              <a:t>Celebrate milestones: Anniversary card with personal note written</a:t>
            </a:r>
          </a:p>
          <a:p>
            <a:r>
              <a:rPr lang="en-US" dirty="0" smtClean="0"/>
              <a:t>Show empathy; ex. small sympathy cards when we hear of tragedy</a:t>
            </a:r>
          </a:p>
          <a:p>
            <a:r>
              <a:rPr lang="en-US" dirty="0" smtClean="0"/>
              <a:t>Keep word; honor requests and follow-up on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8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633" t="13083" r="5721" b="10222"/>
          <a:stretch/>
        </p:blipFill>
        <p:spPr>
          <a:xfrm>
            <a:off x="511445" y="387459"/>
            <a:ext cx="7730527" cy="519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2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3105"/>
            <a:ext cx="8596668" cy="1320800"/>
          </a:xfrm>
        </p:spPr>
        <p:txBody>
          <a:bodyPr/>
          <a:lstStyle/>
          <a:p>
            <a:r>
              <a:rPr lang="en-US" dirty="0" smtClean="0"/>
              <a:t>How did you respond? 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7769"/>
            <a:ext cx="8596668" cy="3933593"/>
          </a:xfrm>
        </p:spPr>
        <p:txBody>
          <a:bodyPr/>
          <a:lstStyle/>
          <a:p>
            <a:pPr lvl="1"/>
            <a:r>
              <a:rPr lang="en-US" sz="2000" dirty="0"/>
              <a:t>STAFF: If you supervise staff who perform monitoring duties, what strengths do you build on, build up? Or What strengths are important in staff who perform monitoring?</a:t>
            </a:r>
          </a:p>
          <a:p>
            <a:pPr lvl="1"/>
            <a:r>
              <a:rPr lang="en-US" sz="2000" dirty="0" smtClean="0"/>
              <a:t>REGULATIONS</a:t>
            </a:r>
            <a:r>
              <a:rPr lang="en-US" sz="2000" dirty="0"/>
              <a:t>: Biggest challenge you face in monitoring? Homes and centers</a:t>
            </a:r>
          </a:p>
          <a:p>
            <a:pPr lvl="1"/>
            <a:r>
              <a:rPr lang="en-US" sz="2000" dirty="0" smtClean="0"/>
              <a:t>RELATIONSHIPS: </a:t>
            </a:r>
            <a:r>
              <a:rPr lang="en-US" sz="2000" dirty="0"/>
              <a:t>What do you want others in the community to say about your program the CACFP?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7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sz="2000" dirty="0"/>
              <a:t>On a scale of 1-10; 1 </a:t>
            </a:r>
            <a:r>
              <a:rPr lang="en-US" sz="2000" dirty="0" smtClean="0"/>
              <a:t>being low, </a:t>
            </a:r>
            <a:r>
              <a:rPr lang="en-US" sz="2000" dirty="0"/>
              <a:t>10 being high; before this workshop how would you rate your monitoring skills? </a:t>
            </a:r>
          </a:p>
          <a:p>
            <a:endParaRPr lang="en-US" sz="2000" dirty="0"/>
          </a:p>
          <a:p>
            <a:r>
              <a:rPr lang="en-US" sz="2000" dirty="0"/>
              <a:t>On a scale of 1-10; 1 </a:t>
            </a:r>
            <a:r>
              <a:rPr lang="en-US" sz="2000" dirty="0" smtClean="0"/>
              <a:t>being low, </a:t>
            </a:r>
            <a:r>
              <a:rPr lang="en-US" sz="2000" dirty="0"/>
              <a:t>10 being high; before this workshop how would you rate your relationship skills?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After participating in this workshop, what is one new way you plan to improve your monitoring and relationship </a:t>
            </a:r>
            <a:r>
              <a:rPr lang="en-US" sz="2000" dirty="0" smtClean="0"/>
              <a:t>skills?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458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427</Words>
  <Application>Microsoft Office PowerPoint</Application>
  <PresentationFormat>Widescreen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Effective Monitoring in the CACFP</vt:lpstr>
      <vt:lpstr>Staff Training and Support</vt:lpstr>
      <vt:lpstr>Communicating Rules and Regulations</vt:lpstr>
      <vt:lpstr>Relationships and Trust</vt:lpstr>
      <vt:lpstr>PowerPoint Presentation</vt:lpstr>
      <vt:lpstr>How did you respond? Let’s review</vt:lpstr>
      <vt:lpstr>Personal Reflection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Monitoring</dc:title>
  <dc:creator>Stephanie Clarke</dc:creator>
  <cp:lastModifiedBy>Stephanie Clarke</cp:lastModifiedBy>
  <cp:revision>7</cp:revision>
  <dcterms:created xsi:type="dcterms:W3CDTF">2015-10-16T22:28:53Z</dcterms:created>
  <dcterms:modified xsi:type="dcterms:W3CDTF">2015-10-20T23:46:35Z</dcterms:modified>
</cp:coreProperties>
</file>