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9" r:id="rId3"/>
    <p:sldId id="280" r:id="rId4"/>
    <p:sldId id="281" r:id="rId5"/>
    <p:sldId id="285" r:id="rId6"/>
    <p:sldId id="282" r:id="rId7"/>
    <p:sldId id="283" r:id="rId8"/>
    <p:sldId id="284" r:id="rId9"/>
    <p:sldId id="272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2A3"/>
    <a:srgbClr val="0F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4557-785C-4743-97E5-22D87C09B0F9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75AF4-1DE9-4754-AB29-E45131062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75AF4-1DE9-4754-AB29-E45131062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2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G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371600"/>
            <a:ext cx="3352800" cy="1470025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F21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124200"/>
            <a:ext cx="2819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852A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6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9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10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68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CG PP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3352800" cy="1470025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F21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2819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852A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859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43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06900"/>
            <a:ext cx="7199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06713"/>
            <a:ext cx="7199313" cy="15128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1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49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75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84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36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81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81000"/>
            <a:ext cx="457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550" y="15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6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65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897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011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5571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556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43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105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2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406900"/>
            <a:ext cx="7199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9" y="2906713"/>
            <a:ext cx="7199313" cy="15128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27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39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13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87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81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81000"/>
            <a:ext cx="457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550" y="15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02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07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CG PPT Girl2 V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91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3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F21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F2154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852A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F2154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852A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F2154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CG PPT Boy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716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2277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F2154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852A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F2154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852A3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F2154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dpomerson@learningcaregroup.com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Promote, Protect</a:t>
            </a:r>
            <a:br>
              <a:rPr lang="en-US" dirty="0"/>
            </a:br>
            <a:r>
              <a:rPr lang="en-US" dirty="0"/>
              <a:t>and Perfect CACFP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3124200" cy="1524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Supporting Centers</a:t>
            </a:r>
          </a:p>
        </p:txBody>
      </p:sp>
    </p:spTree>
    <p:extLst>
      <p:ext uri="{BB962C8B-B14F-4D97-AF65-F5344CB8AC3E}">
        <p14:creationId xmlns:p14="http://schemas.microsoft.com/office/powerpoint/2010/main" val="85833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Care Group,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Profit Child Care Sponsor of affiliated centers in 33 states</a:t>
            </a:r>
          </a:p>
          <a:p>
            <a:r>
              <a:rPr lang="en-US" sz="2800" dirty="0"/>
              <a:t>450 centers currently contracted serving approx. 54,000 children daily</a:t>
            </a:r>
          </a:p>
          <a:p>
            <a:r>
              <a:rPr lang="en-US" sz="2800" dirty="0"/>
              <a:t>CACFP Coordinators geographically located near centers they oversee</a:t>
            </a:r>
          </a:p>
          <a:p>
            <a:r>
              <a:rPr lang="en-US" sz="2800" dirty="0"/>
              <a:t>Standardized systems and training programs developed to support CACFP compliance</a:t>
            </a:r>
          </a:p>
          <a:p>
            <a:r>
              <a:rPr lang="en-US" sz="2800" dirty="0"/>
              <a:t>Central office and state specific communication plan established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7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Plan to Support CACFP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162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standardized training</a:t>
            </a:r>
          </a:p>
          <a:p>
            <a:pPr lvl="1"/>
            <a:r>
              <a:rPr lang="en-US" dirty="0"/>
              <a:t>Coordinators to train center management</a:t>
            </a:r>
          </a:p>
          <a:p>
            <a:pPr lvl="1"/>
            <a:r>
              <a:rPr lang="en-US" dirty="0"/>
              <a:t>Center management to train staff</a:t>
            </a:r>
          </a:p>
          <a:p>
            <a:pPr lvl="1"/>
            <a:r>
              <a:rPr lang="en-US" dirty="0"/>
              <a:t>Training designed to allow for state specific variances to be inserted</a:t>
            </a:r>
          </a:p>
          <a:p>
            <a:pPr lvl="1"/>
            <a:r>
              <a:rPr lang="en-US" dirty="0"/>
              <a:t>Expectation forms signed annually for center management, classroom staff, and cooks</a:t>
            </a:r>
          </a:p>
          <a:p>
            <a:pPr lvl="1"/>
            <a:r>
              <a:rPr lang="en-US" dirty="0"/>
              <a:t>Mentor Program for Cooks and Managers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Documentation of training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Standardized training sign in sheets and agenda provided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Center management binder system to hold training documentation or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Training documentation submitted with monthly claim to coordinator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7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Care Group Expectations</a:t>
            </a:r>
          </a:p>
        </p:txBody>
      </p:sp>
      <p:pic>
        <p:nvPicPr>
          <p:cNvPr id="2050" name="Picture 2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7" y="1371600"/>
            <a:ext cx="555916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9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Training Plan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07" y="1371600"/>
            <a:ext cx="531918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1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Support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Keeping staff engaged to comply with CACFP regulations and processes</a:t>
            </a:r>
          </a:p>
          <a:p>
            <a:r>
              <a:rPr lang="en-US" dirty="0"/>
              <a:t>Monthly communication of claim results, missing IEF forms, disallowed meals including notes for compliance improvement</a:t>
            </a:r>
          </a:p>
          <a:p>
            <a:r>
              <a:rPr lang="en-US" dirty="0"/>
              <a:t>Corrective action plan process </a:t>
            </a:r>
          </a:p>
          <a:p>
            <a:r>
              <a:rPr lang="en-US" dirty="0"/>
              <a:t>Cook quarterly newsletter and nutrition education</a:t>
            </a:r>
          </a:p>
          <a:p>
            <a:r>
              <a:rPr lang="en-US" dirty="0"/>
              <a:t>District Manager/Director Weekly Newsletter</a:t>
            </a:r>
          </a:p>
          <a:p>
            <a:pPr lvl="1"/>
            <a:r>
              <a:rPr lang="en-US" dirty="0"/>
              <a:t>Policy Updates</a:t>
            </a:r>
          </a:p>
          <a:p>
            <a:pPr lvl="1"/>
            <a:r>
              <a:rPr lang="en-US" dirty="0"/>
              <a:t>Menu/New Product Updates</a:t>
            </a:r>
          </a:p>
          <a:p>
            <a:r>
              <a:rPr lang="en-US" dirty="0"/>
              <a:t>Monthly compliance recognition for high levels of compliance including monitor visits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dpomerson@learningcaregroup.com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Office:  248-697-9106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3075" name="Picture 3" descr="C:\Users\dpomerson\Documents\Grow Fit\PHA\Partner of the Year\Partner of the Year 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333146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7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G 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_b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LCG logo 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23499"/>
            <a:ext cx="3532299" cy="16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221</Words>
  <Application>Microsoft Macintosh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Promote, Protect and Perfect CACFP</vt:lpstr>
      <vt:lpstr>Learning Care Group, Inc.</vt:lpstr>
      <vt:lpstr>Training Plan to Support CACFP Compliance</vt:lpstr>
      <vt:lpstr>Learning Care Group Expectations</vt:lpstr>
      <vt:lpstr>Monthly Training Plan</vt:lpstr>
      <vt:lpstr>Communication Support </vt:lpstr>
      <vt:lpstr>Contact Info.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Lichtenberg</dc:creator>
  <cp:lastModifiedBy>Laurie True</cp:lastModifiedBy>
  <cp:revision>50</cp:revision>
  <dcterms:created xsi:type="dcterms:W3CDTF">2014-06-16T18:37:40Z</dcterms:created>
  <dcterms:modified xsi:type="dcterms:W3CDTF">2017-11-27T20:55:54Z</dcterms:modified>
</cp:coreProperties>
</file>