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2" r:id="rId4"/>
    <p:sldId id="263" r:id="rId5"/>
    <p:sldId id="270" r:id="rId6"/>
    <p:sldId id="269" r:id="rId7"/>
    <p:sldId id="271" r:id="rId8"/>
    <p:sldId id="268" r:id="rId9"/>
    <p:sldId id="260" r:id="rId10"/>
    <p:sldId id="274" r:id="rId11"/>
    <p:sldId id="264" r:id="rId12"/>
    <p:sldId id="27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169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69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518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12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31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08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09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3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85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29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040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853F85-3A0D-47DC-964E-1300AB8C2C5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4AAA95-2EFC-43EA-8E74-FD9AA77084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745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gpyeatt@cdicdc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Motivating Movement in your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Genevieve Pyeatt</a:t>
            </a:r>
          </a:p>
          <a:p>
            <a:r>
              <a:rPr lang="en-US" sz="2800" dirty="0" smtClean="0"/>
              <a:t>CDI/CDC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356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8366" y="0"/>
            <a:ext cx="8739515" cy="6872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3183"/>
            <a:ext cx="2009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now?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0968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do you want to take away from this workshop and implement into your program?</a:t>
            </a:r>
          </a:p>
          <a:p>
            <a:r>
              <a:rPr lang="en-US" sz="3200" dirty="0" smtClean="0"/>
              <a:t>Make sure your goal is SMART</a:t>
            </a:r>
          </a:p>
          <a:p>
            <a:pPr marL="0" indent="0">
              <a:buNone/>
            </a:pPr>
            <a:r>
              <a:rPr lang="en-US" sz="3200" dirty="0" smtClean="0"/>
              <a:t>S- specific</a:t>
            </a:r>
          </a:p>
          <a:p>
            <a:pPr marL="0" indent="0">
              <a:buNone/>
            </a:pPr>
            <a:r>
              <a:rPr lang="en-US" sz="3200" dirty="0" smtClean="0"/>
              <a:t>M- measureable</a:t>
            </a:r>
          </a:p>
          <a:p>
            <a:pPr marL="0" indent="0">
              <a:buNone/>
            </a:pPr>
            <a:r>
              <a:rPr lang="en-US" sz="3200" dirty="0" smtClean="0"/>
              <a:t>A- attainable</a:t>
            </a:r>
          </a:p>
          <a:p>
            <a:pPr marL="0" indent="0">
              <a:buNone/>
            </a:pPr>
            <a:r>
              <a:rPr lang="en-US" sz="3200" dirty="0" smtClean="0"/>
              <a:t>R- relevant/realistic</a:t>
            </a:r>
          </a:p>
          <a:p>
            <a:pPr marL="0" indent="0">
              <a:buNone/>
            </a:pPr>
            <a:r>
              <a:rPr lang="en-US" sz="3200" dirty="0" smtClean="0"/>
              <a:t>T- timely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913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63040" y="1031966"/>
            <a:ext cx="9720263" cy="402272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</a:p>
          <a:p>
            <a:pPr algn="ctr"/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6446" y="1907178"/>
            <a:ext cx="6962503" cy="44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0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200" dirty="0"/>
          </a:p>
          <a:p>
            <a:r>
              <a:rPr lang="en-US" sz="4200" dirty="0" smtClean="0"/>
              <a:t>Genevieve Pyeatt</a:t>
            </a:r>
          </a:p>
          <a:p>
            <a:r>
              <a:rPr lang="en-US" sz="4200" dirty="0" smtClean="0">
                <a:hlinkClick r:id="rId2"/>
              </a:rPr>
              <a:t>gpyeatt@cdicdc.org</a:t>
            </a:r>
            <a:endParaRPr lang="en-US" sz="42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4289" y="2784763"/>
            <a:ext cx="2868475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15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After this workshop participants will be able 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Set </a:t>
            </a:r>
            <a:r>
              <a:rPr lang="en-US" sz="2800" dirty="0"/>
              <a:t>goals for integrating physical activity into their child care environment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implement a fun and Motivating Physical activity routine with children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Utilize new resources and Best Practices shared by others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8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and Challenges??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In pairs or groups of 3 – pose the questions to each other: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How are you successful in getting children to be active?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What challenges do you face in getting children to be Active?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Don’t forget to keeping moving while you are discussing!!!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65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Available to many of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/>
          <a:lstStyle/>
          <a:p>
            <a:r>
              <a:rPr lang="en-US" sz="2800" dirty="0" smtClean="0"/>
              <a:t>Spark</a:t>
            </a:r>
          </a:p>
          <a:p>
            <a:r>
              <a:rPr lang="en-US" sz="2800" dirty="0" smtClean="0"/>
              <a:t>Local partners: WIC, First 5, Community Resource Centers</a:t>
            </a:r>
          </a:p>
          <a:p>
            <a:r>
              <a:rPr lang="en-US" sz="2800" dirty="0" smtClean="0"/>
              <a:t>Collaborate on Activities with local schools- ex: fun runs</a:t>
            </a:r>
          </a:p>
          <a:p>
            <a:r>
              <a:rPr lang="en-US" sz="2800" dirty="0" smtClean="0"/>
              <a:t>Other grants available for incorporating activity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53" y="4610448"/>
            <a:ext cx="2098538" cy="1412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5632" y="4367305"/>
            <a:ext cx="3197405" cy="949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4478" y="5269894"/>
            <a:ext cx="2541019" cy="753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88370" y="4223826"/>
            <a:ext cx="1367272" cy="13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2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346" y="0"/>
            <a:ext cx="5237018" cy="6845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218" y="526473"/>
            <a:ext cx="2937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Provide Monthly or Quarterly Newsletters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202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1329" y="0"/>
            <a:ext cx="5210161" cy="6895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636" y="526473"/>
            <a:ext cx="318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Wellness Policies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751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1745" y="0"/>
            <a:ext cx="63216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27" y="554182"/>
            <a:ext cx="2493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30Fit: After School Models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984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4968" y="98473"/>
            <a:ext cx="5157174" cy="66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Station Breakdown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Animal yoga</a:t>
            </a:r>
          </a:p>
          <a:p>
            <a:r>
              <a:rPr lang="en-US" sz="3600" dirty="0" smtClean="0"/>
              <a:t>Dance</a:t>
            </a:r>
          </a:p>
          <a:p>
            <a:r>
              <a:rPr lang="en-US" sz="3600" dirty="0" smtClean="0"/>
              <a:t>Boot Camp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Bean Bag Bonanza</a:t>
            </a:r>
          </a:p>
          <a:p>
            <a:r>
              <a:rPr lang="en-US" sz="3600" dirty="0" smtClean="0"/>
              <a:t>Challenges</a:t>
            </a:r>
          </a:p>
          <a:p>
            <a:r>
              <a:rPr lang="en-US" sz="3600" dirty="0" smtClean="0"/>
              <a:t>Nutrition Enrichment</a:t>
            </a:r>
          </a:p>
        </p:txBody>
      </p:sp>
    </p:spTree>
    <p:extLst>
      <p:ext uri="{BB962C8B-B14F-4D97-AF65-F5344CB8AC3E}">
        <p14:creationId xmlns:p14="http://schemas.microsoft.com/office/powerpoint/2010/main" xmlns="" val="13566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1944</TotalTime>
  <Words>203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Integral</vt:lpstr>
      <vt:lpstr>Motivating Movement in your environment</vt:lpstr>
      <vt:lpstr>Workshop Objectives</vt:lpstr>
      <vt:lpstr>Successes and Challenges??</vt:lpstr>
      <vt:lpstr>Resources Available to many of us</vt:lpstr>
      <vt:lpstr>Slide 5</vt:lpstr>
      <vt:lpstr>Slide 6</vt:lpstr>
      <vt:lpstr>Slide 7</vt:lpstr>
      <vt:lpstr>Slide 8</vt:lpstr>
      <vt:lpstr>Station Breakdown</vt:lpstr>
      <vt:lpstr>Slide 10</vt:lpstr>
      <vt:lpstr>Take Away</vt:lpstr>
      <vt:lpstr>Slide 12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Motivating Movement in your environment</dc:title>
  <dc:creator>Rebecca Benn</dc:creator>
  <cp:lastModifiedBy>GPyeatt</cp:lastModifiedBy>
  <cp:revision>22</cp:revision>
  <dcterms:created xsi:type="dcterms:W3CDTF">2015-10-15T23:15:26Z</dcterms:created>
  <dcterms:modified xsi:type="dcterms:W3CDTF">2017-10-23T03:11:38Z</dcterms:modified>
</cp:coreProperties>
</file>