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56" r:id="rId3"/>
    <p:sldId id="257" r:id="rId4"/>
    <p:sldId id="258" r:id="rId5"/>
    <p:sldId id="259" r:id="rId6"/>
    <p:sldId id="268" r:id="rId7"/>
    <p:sldId id="269" r:id="rId8"/>
    <p:sldId id="270" r:id="rId9"/>
    <p:sldId id="273" r:id="rId10"/>
    <p:sldId id="274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1D10C4-E9C6-469D-8B9D-DB9BEF1C71B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13C97CC-BD96-473B-8DF5-15ADC0DDE9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nutritionix.com/" TargetMode="External"/><Relationship Id="rId3" Type="http://schemas.openxmlformats.org/officeDocument/2006/relationships/hyperlink" Target="http://www.fooducate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Promote, Protect, Perfect</a:t>
            </a:r>
            <a:br>
              <a:rPr lang="en-US" dirty="0"/>
            </a:br>
            <a:r>
              <a:rPr lang="en-US" dirty="0"/>
              <a:t>CACFP</a:t>
            </a:r>
          </a:p>
        </p:txBody>
      </p:sp>
      <p:pic>
        <p:nvPicPr>
          <p:cNvPr id="4" name="Picture 3" descr="http://www.cacfpforum.com/uploads/2/6/2/5/26258904/146872959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35569"/>
            <a:ext cx="46482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06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8229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1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Communicating with Staff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57" y="2779676"/>
            <a:ext cx="4648200" cy="38100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i="1" dirty="0">
                <a:solidFill>
                  <a:srgbClr val="0070C0"/>
                </a:solidFill>
              </a:rPr>
              <a:t>Monitors are the first line of communication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Continuous training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Body language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Role play works wonderfully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Supervisory visits in the field</a:t>
            </a:r>
          </a:p>
          <a:p>
            <a:endParaRPr lang="en-US" dirty="0"/>
          </a:p>
          <a:p>
            <a:pPr marL="0" indent="0">
              <a:buFont typeface="Symbol" pitchFamily="18" charset="2"/>
              <a:buNone/>
            </a:pP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95800" y="2777331"/>
            <a:ext cx="4800600" cy="343693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i="1" dirty="0">
                <a:solidFill>
                  <a:srgbClr val="0070C0"/>
                </a:solidFill>
              </a:rPr>
              <a:t>Office staff should be communicating the same message with providers as monitors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Cross train staff, so everyone knows the effect of their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Collaboration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568" y="28194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We, as a CACFP community, need to pull together our resources so that we can develop better trainings for success.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88" y="4838699"/>
            <a:ext cx="2401711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5043" y="5416033"/>
            <a:ext cx="11429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CACFP</a:t>
            </a:r>
          </a:p>
        </p:txBody>
      </p:sp>
    </p:spTree>
    <p:extLst>
      <p:ext uri="{BB962C8B-B14F-4D97-AF65-F5344CB8AC3E}">
        <p14:creationId xmlns:p14="http://schemas.microsoft.com/office/powerpoint/2010/main" val="367688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Ensuring CACFP Integrity </a:t>
            </a:r>
            <a:br>
              <a:rPr lang="en-US" sz="4000" b="1" dirty="0"/>
            </a:br>
            <a:r>
              <a:rPr lang="en-US" sz="4000" b="1" dirty="0"/>
              <a:t>(through our own actions)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1000" y="2590800"/>
            <a:ext cx="52578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b="1" i="1" dirty="0">
                <a:solidFill>
                  <a:srgbClr val="0070C0"/>
                </a:solidFill>
              </a:rPr>
              <a:t>Be involved in the CACFP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i="1" dirty="0">
                <a:solidFill>
                  <a:srgbClr val="0070C0"/>
                </a:solidFill>
              </a:rPr>
              <a:t>Know your 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i="1" dirty="0">
                <a:solidFill>
                  <a:srgbClr val="0070C0"/>
                </a:solidFill>
              </a:rPr>
              <a:t>Advocate for opportunities to train and be trained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74" y="3314700"/>
            <a:ext cx="2819399" cy="17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0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Involved in the CACFP Community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914400" y="2590800"/>
            <a:ext cx="7620000" cy="352865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0070C0"/>
                </a:solidFill>
              </a:rPr>
              <a:t>Your voice is better heard in a group.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CACFP organizations have strong partnerships both at the state &amp; national level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en-US" sz="1000" b="1" i="1" dirty="0">
              <a:solidFill>
                <a:srgbClr val="0070C0"/>
              </a:solidFill>
            </a:endParaRPr>
          </a:p>
          <a:p>
            <a:pPr lvl="1"/>
            <a:r>
              <a:rPr lang="en-US" sz="2800" b="1" i="1" dirty="0">
                <a:solidFill>
                  <a:srgbClr val="0070C0"/>
                </a:solidFill>
              </a:rPr>
              <a:t>National CACFP Forum</a:t>
            </a:r>
          </a:p>
          <a:p>
            <a:pPr lvl="1"/>
            <a:r>
              <a:rPr lang="en-US" sz="2800" b="1" i="1" dirty="0">
                <a:solidFill>
                  <a:srgbClr val="0070C0"/>
                </a:solidFill>
              </a:rPr>
              <a:t>National CACFP Sponsor’s Association</a:t>
            </a:r>
          </a:p>
          <a:p>
            <a:pPr lvl="1"/>
            <a:r>
              <a:rPr lang="en-US" sz="2800" b="1" i="1" dirty="0">
                <a:solidFill>
                  <a:srgbClr val="0070C0"/>
                </a:solidFill>
              </a:rPr>
              <a:t>CCFP Roundtable (California)</a:t>
            </a:r>
          </a:p>
          <a:p>
            <a:pPr lvl="1"/>
            <a:r>
              <a:rPr lang="en-US" sz="2800" b="1" i="1" dirty="0">
                <a:solidFill>
                  <a:srgbClr val="0070C0"/>
                </a:solidFill>
              </a:rPr>
              <a:t>Full Plates Full Potential (Maine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140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Regulations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1026942" y="2569698"/>
            <a:ext cx="6705600" cy="4267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i="1" dirty="0">
                <a:solidFill>
                  <a:srgbClr val="0070C0"/>
                </a:solidFill>
              </a:rPr>
              <a:t>In world of CACFP, we all follow the same regulations:</a:t>
            </a:r>
          </a:p>
          <a:p>
            <a:pPr lvl="1"/>
            <a:r>
              <a:rPr lang="en-US" sz="2600" b="1" i="1" dirty="0">
                <a:solidFill>
                  <a:srgbClr val="0070C0"/>
                </a:solidFill>
              </a:rPr>
              <a:t>7CFR226</a:t>
            </a:r>
          </a:p>
          <a:p>
            <a:pPr lvl="1"/>
            <a:r>
              <a:rPr lang="en-US" sz="2600" b="1" i="1" dirty="0">
                <a:solidFill>
                  <a:srgbClr val="0070C0"/>
                </a:solidFill>
              </a:rPr>
              <a:t>796-2 Rev. 4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Learn to communicate your concerns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Work on relationships with your state agencies and other sponsors.  We have the same mission – providing nutritious meals for children</a:t>
            </a:r>
          </a:p>
        </p:txBody>
      </p:sp>
    </p:spTree>
    <p:extLst>
      <p:ext uri="{BB962C8B-B14F-4D97-AF65-F5344CB8AC3E}">
        <p14:creationId xmlns:p14="http://schemas.microsoft.com/office/powerpoint/2010/main" val="139190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Advocate for training opportunities </a:t>
            </a:r>
            <a:br>
              <a:rPr lang="en-US" sz="3600" dirty="0"/>
            </a:br>
            <a:r>
              <a:rPr lang="en-US" sz="3600" dirty="0"/>
              <a:t>to train and be trained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1219200" y="2819400"/>
            <a:ext cx="6400800" cy="32766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0070C0"/>
                </a:solidFill>
              </a:rPr>
              <a:t>We are the experts</a:t>
            </a:r>
          </a:p>
          <a:p>
            <a:r>
              <a:rPr lang="en-US" sz="2800" b="1" i="1" dirty="0">
                <a:solidFill>
                  <a:srgbClr val="0070C0"/>
                </a:solidFill>
              </a:rPr>
              <a:t>We can (and should) train</a:t>
            </a:r>
          </a:p>
          <a:p>
            <a:r>
              <a:rPr lang="en-US" sz="2800" b="1" i="1" dirty="0">
                <a:solidFill>
                  <a:srgbClr val="0070C0"/>
                </a:solidFill>
              </a:rPr>
              <a:t>We also require proper training</a:t>
            </a:r>
          </a:p>
          <a:p>
            <a:r>
              <a:rPr lang="en-US" sz="2800" b="1" i="1" dirty="0">
                <a:solidFill>
                  <a:srgbClr val="0070C0"/>
                </a:solidFill>
              </a:rPr>
              <a:t>Search out training resources from other states</a:t>
            </a:r>
          </a:p>
        </p:txBody>
      </p:sp>
    </p:spTree>
    <p:extLst>
      <p:ext uri="{BB962C8B-B14F-4D97-AF65-F5344CB8AC3E}">
        <p14:creationId xmlns:p14="http://schemas.microsoft.com/office/powerpoint/2010/main" val="383268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Continuous Recruitment </a:t>
            </a:r>
            <a:br>
              <a:rPr lang="en-US" sz="3600" b="1" dirty="0"/>
            </a:br>
            <a:r>
              <a:rPr lang="en-US" sz="3600" b="1" dirty="0"/>
              <a:t>(bring on new providers as others leave)</a:t>
            </a:r>
            <a:endParaRPr lang="en-US" sz="3600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685800" y="2667000"/>
            <a:ext cx="77724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i="1" dirty="0">
                <a:solidFill>
                  <a:srgbClr val="0070C0"/>
                </a:solidFill>
              </a:rPr>
              <a:t>Use every opportunity with everyone you meet to share information about the Child &amp; Adult Care Food Program</a:t>
            </a:r>
          </a:p>
          <a:p>
            <a:r>
              <a:rPr lang="en-US" sz="3000" b="1" i="1" dirty="0">
                <a:solidFill>
                  <a:srgbClr val="0070C0"/>
                </a:solidFill>
              </a:rPr>
              <a:t>Work with state licensing to obtain new provider lists</a:t>
            </a:r>
          </a:p>
          <a:p>
            <a:r>
              <a:rPr lang="en-US" sz="3000" b="1" i="1" dirty="0">
                <a:solidFill>
                  <a:srgbClr val="0070C0"/>
                </a:solidFill>
              </a:rPr>
              <a:t>Post flyers</a:t>
            </a:r>
          </a:p>
          <a:p>
            <a:pPr marL="0" indent="0" algn="ctr">
              <a:buFont typeface="Symbol" pitchFamily="18" charset="2"/>
              <a:buNone/>
            </a:pPr>
            <a:r>
              <a:rPr lang="en-US" sz="3500" b="1" i="1" dirty="0">
                <a:solidFill>
                  <a:srgbClr val="FF0000"/>
                </a:solidFill>
              </a:rPr>
              <a:t>GET THE WORD OUT!</a:t>
            </a:r>
          </a:p>
        </p:txBody>
      </p:sp>
    </p:spTree>
    <p:extLst>
      <p:ext uri="{BB962C8B-B14F-4D97-AF65-F5344CB8AC3E}">
        <p14:creationId xmlns:p14="http://schemas.microsoft.com/office/powerpoint/2010/main" val="26012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715" y="16764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There are many more steps in ensuring our own integrity in the CACFP.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52400" y="2895600"/>
            <a:ext cx="8763000" cy="163121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0070C0"/>
                </a:solidFill>
              </a:rPr>
              <a:t>Many of us are already doing these steps.  Now is our time to share and collaborate so that we can utilize the resources and best practices that already exist.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17437"/>
            <a:ext cx="3124200" cy="17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6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194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0070C0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08662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scarvalho@ccmaine.org</a:t>
            </a:r>
          </a:p>
        </p:txBody>
      </p:sp>
    </p:spTree>
    <p:extLst>
      <p:ext uri="{BB962C8B-B14F-4D97-AF65-F5344CB8AC3E}">
        <p14:creationId xmlns:p14="http://schemas.microsoft.com/office/powerpoint/2010/main" val="327040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780108"/>
          </a:xfrm>
        </p:spPr>
        <p:txBody>
          <a:bodyPr>
            <a:normAutofit/>
          </a:bodyPr>
          <a:lstStyle/>
          <a:p>
            <a:r>
              <a:rPr lang="en-US" sz="4000" b="1" i="1" dirty="0"/>
              <a:t>Promote, Protect, Perfect CACFP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98120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Sonja </a:t>
            </a:r>
            <a:r>
              <a:rPr lang="en-US" b="1" i="1" dirty="0" err="1">
                <a:solidFill>
                  <a:srgbClr val="0070C0"/>
                </a:solidFill>
              </a:rPr>
              <a:t>Carvalho</a:t>
            </a:r>
            <a:r>
              <a:rPr lang="en-US" b="1" i="1" dirty="0">
                <a:solidFill>
                  <a:srgbClr val="0070C0"/>
                </a:solidFill>
              </a:rPr>
              <a:t>, Administrative Manager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Catholic Charities, Child &amp; Adult Care Food Program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 National CACFP Forum, Northeast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Maine Nutrition Council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Full Plates Full Potential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4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838200" y="3733800"/>
            <a:ext cx="7086600" cy="111825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228600" y="2959427"/>
            <a:ext cx="8686800" cy="378525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Sponsors of Family Child Care Homes (FCCH) are declining along with Family Child Care Homes in many states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How can we ensure the integrity of the CACFP, and increase program access with all the changes taking place?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421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819400"/>
            <a:ext cx="4495800" cy="274637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0070C0"/>
                </a:solidFill>
              </a:rPr>
              <a:t>Focus on Communication Skills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0" y="2801816"/>
            <a:ext cx="3940629" cy="3200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i="1" dirty="0">
                <a:solidFill>
                  <a:srgbClr val="0070C0"/>
                </a:solidFill>
              </a:rPr>
              <a:t>Resources &amp; best practices for the successful operation of the CACFP do exist</a:t>
            </a: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690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Communicating with Providers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590800"/>
            <a:ext cx="7543800" cy="3886199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0070C0"/>
                </a:solidFill>
              </a:rPr>
              <a:t>Be clear at the beginning with providers, so they know EXACTLY what is expected of them</a:t>
            </a:r>
          </a:p>
          <a:p>
            <a:r>
              <a:rPr lang="en-US" sz="2800" b="1" i="1" dirty="0">
                <a:solidFill>
                  <a:srgbClr val="0070C0"/>
                </a:solidFill>
              </a:rPr>
              <a:t>Provide different sources – providers learn differently </a:t>
            </a:r>
          </a:p>
          <a:p>
            <a:r>
              <a:rPr lang="en-US" sz="2800" b="1" i="1" dirty="0">
                <a:solidFill>
                  <a:srgbClr val="0070C0"/>
                </a:solidFill>
              </a:rPr>
              <a:t>Continuous contact – different ways to communicate </a:t>
            </a:r>
          </a:p>
          <a:p>
            <a:r>
              <a:rPr lang="en-US" sz="2800" b="1" i="1" dirty="0">
                <a:solidFill>
                  <a:srgbClr val="0070C0"/>
                </a:solidFill>
              </a:rPr>
              <a:t>Know your boundaries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3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Recreate the Wheel </a:t>
            </a:r>
            <a:br>
              <a:rPr lang="en-US" dirty="0"/>
            </a:br>
            <a:r>
              <a:rPr lang="en-US" dirty="0"/>
              <a:t>Utilize Resources Already Available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1000" y="2743200"/>
            <a:ext cx="83820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0070C0"/>
                </a:solidFill>
              </a:rPr>
              <a:t>USDA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0070C0"/>
                </a:solidFill>
              </a:rPr>
              <a:t>CACFP Meal Pattern Implementation Library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0070C0"/>
                </a:solidFill>
              </a:rPr>
              <a:t>Materials on other state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0070C0"/>
                </a:solidFill>
              </a:rPr>
              <a:t>WIC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rgbClr val="0070C0"/>
                </a:solidFill>
              </a:rPr>
              <a:t>Nutrition Databases - </a:t>
            </a:r>
            <a:r>
              <a:rPr lang="en-US" sz="3200" dirty="0">
                <a:solidFill>
                  <a:srgbClr val="7030A0"/>
                </a:solidFill>
                <a:hlinkClick r:id="rId2"/>
              </a:rPr>
              <a:t>www.nutritionix.com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  <a:hlinkClick r:id="rId3"/>
              </a:rPr>
              <a:t>www.fooducate.com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etc</a:t>
            </a:r>
            <a:endParaRPr lang="en-US" sz="3200" b="1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i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406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1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3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696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3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455</Words>
  <Application>Microsoft Macintosh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Promote, Protect, Perfect CACFP</vt:lpstr>
      <vt:lpstr>Promote, Protect, Perfect CACFP</vt:lpstr>
      <vt:lpstr>Introduction</vt:lpstr>
      <vt:lpstr>Most Important</vt:lpstr>
      <vt:lpstr>Communicating with Providers</vt:lpstr>
      <vt:lpstr>Don’t Recreate the Wheel  Utilize Resources Already Available</vt:lpstr>
      <vt:lpstr>PowerPoint Presentation</vt:lpstr>
      <vt:lpstr>PowerPoint Presentation</vt:lpstr>
      <vt:lpstr>PowerPoint Presentation</vt:lpstr>
      <vt:lpstr>PowerPoint Presentation</vt:lpstr>
      <vt:lpstr>Communicating with Staff</vt:lpstr>
      <vt:lpstr>Collaboration</vt:lpstr>
      <vt:lpstr>Ensuring CACFP Integrity  (through our own actions) </vt:lpstr>
      <vt:lpstr>Be Involved in the CACFP Community</vt:lpstr>
      <vt:lpstr>Know Your Regulations</vt:lpstr>
      <vt:lpstr> Advocate for training opportunities  to train and be trained </vt:lpstr>
      <vt:lpstr>Continuous Recruitment  (bring on new providers as others leave)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Carvalho</dc:creator>
  <cp:lastModifiedBy>Laurie True</cp:lastModifiedBy>
  <cp:revision>14</cp:revision>
  <dcterms:created xsi:type="dcterms:W3CDTF">2017-10-19T17:31:45Z</dcterms:created>
  <dcterms:modified xsi:type="dcterms:W3CDTF">2017-11-27T20:56:07Z</dcterms:modified>
</cp:coreProperties>
</file>