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2" r:id="rId2"/>
    <p:sldMasterId id="2147483897" r:id="rId3"/>
    <p:sldMasterId id="2147484002" r:id="rId4"/>
  </p:sldMasterIdLst>
  <p:notesMasterIdLst>
    <p:notesMasterId r:id="rId15"/>
  </p:notesMasterIdLst>
  <p:handoutMasterIdLst>
    <p:handoutMasterId r:id="rId16"/>
  </p:handoutMasterIdLst>
  <p:sldIdLst>
    <p:sldId id="350" r:id="rId5"/>
    <p:sldId id="352" r:id="rId6"/>
    <p:sldId id="353" r:id="rId7"/>
    <p:sldId id="342" r:id="rId8"/>
    <p:sldId id="266" r:id="rId9"/>
    <p:sldId id="265" r:id="rId10"/>
    <p:sldId id="261" r:id="rId11"/>
    <p:sldId id="264" r:id="rId12"/>
    <p:sldId id="276" r:id="rId13"/>
    <p:sldId id="335" r:id="rId1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FBA"/>
    <a:srgbClr val="6C8BAA"/>
    <a:srgbClr val="153765"/>
    <a:srgbClr val="5A87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37" autoAdjust="0"/>
    <p:restoredTop sz="74101" autoAdjust="0"/>
  </p:normalViewPr>
  <p:slideViewPr>
    <p:cSldViewPr>
      <p:cViewPr>
        <p:scale>
          <a:sx n="70" d="100"/>
          <a:sy n="70" d="100"/>
        </p:scale>
        <p:origin x="-208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864"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F9B6D570-2FB3-4B31-BB7B-B22AE94BC82C}" type="datetimeFigureOut">
              <a:rPr lang="en-US" smtClean="0"/>
              <a:pPr/>
              <a:t>10/21/2015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03722DF7-4E0C-450E-9A85-7A3780D4896E}" type="slidenum">
              <a:rPr lang="en-US" smtClean="0"/>
              <a:pPr/>
              <a:t>‹#›</a:t>
            </a:fld>
            <a:endParaRPr lang="en-US"/>
          </a:p>
        </p:txBody>
      </p:sp>
    </p:spTree>
    <p:extLst>
      <p:ext uri="{BB962C8B-B14F-4D97-AF65-F5344CB8AC3E}">
        <p14:creationId xmlns:p14="http://schemas.microsoft.com/office/powerpoint/2010/main" val="16753817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6E5020B2-CDCD-49B1-8652-2B26545F9DDD}" type="datetimeFigureOut">
              <a:rPr lang="en-US" smtClean="0"/>
              <a:pPr/>
              <a:t>10/21/2015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7EB6D1D6-374E-4205-B595-3B698EC37D47}" type="slidenum">
              <a:rPr lang="en-US" smtClean="0"/>
              <a:pPr/>
              <a:t>‹#›</a:t>
            </a:fld>
            <a:endParaRPr lang="en-US"/>
          </a:p>
        </p:txBody>
      </p:sp>
    </p:spTree>
    <p:extLst>
      <p:ext uri="{BB962C8B-B14F-4D97-AF65-F5344CB8AC3E}">
        <p14:creationId xmlns:p14="http://schemas.microsoft.com/office/powerpoint/2010/main" val="3734771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ourselves</a:t>
            </a:r>
            <a:endParaRPr lang="en-US" dirty="0"/>
          </a:p>
        </p:txBody>
      </p:sp>
      <p:sp>
        <p:nvSpPr>
          <p:cNvPr id="4" name="Slide Number Placeholder 3"/>
          <p:cNvSpPr>
            <a:spLocks noGrp="1"/>
          </p:cNvSpPr>
          <p:nvPr>
            <p:ph type="sldNum" sz="quarter" idx="10"/>
          </p:nvPr>
        </p:nvSpPr>
        <p:spPr/>
        <p:txBody>
          <a:bodyPr/>
          <a:lstStyle/>
          <a:p>
            <a:fld id="{7EB6D1D6-374E-4205-B595-3B698EC37D47}" type="slidenum">
              <a:rPr lang="en-US" smtClean="0"/>
              <a:pPr/>
              <a:t>1</a:t>
            </a:fld>
            <a:endParaRPr lang="en-US"/>
          </a:p>
        </p:txBody>
      </p:sp>
    </p:spTree>
    <p:extLst>
      <p:ext uri="{BB962C8B-B14F-4D97-AF65-F5344CB8AC3E}">
        <p14:creationId xmlns:p14="http://schemas.microsoft.com/office/powerpoint/2010/main" val="3931499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Stephanie</a:t>
            </a:r>
            <a:r>
              <a:rPr lang="en-US" baseline="0" dirty="0" smtClean="0"/>
              <a:t> Clark will share methods that her agency and the family child care providers that she works with have used to increase family engagement.</a:t>
            </a:r>
            <a:endParaRPr lang="en-US" dirty="0"/>
          </a:p>
        </p:txBody>
      </p:sp>
      <p:sp>
        <p:nvSpPr>
          <p:cNvPr id="4" name="Slide Number Placeholder 3"/>
          <p:cNvSpPr>
            <a:spLocks noGrp="1"/>
          </p:cNvSpPr>
          <p:nvPr>
            <p:ph type="sldNum" sz="quarter" idx="10"/>
          </p:nvPr>
        </p:nvSpPr>
        <p:spPr/>
        <p:txBody>
          <a:bodyPr/>
          <a:lstStyle/>
          <a:p>
            <a:fld id="{7EB6D1D6-374E-4205-B595-3B698EC37D47}" type="slidenum">
              <a:rPr lang="en-US" smtClean="0"/>
              <a:pPr/>
              <a:t>10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 out Cultural</a:t>
            </a:r>
            <a:r>
              <a:rPr lang="en-US" baseline="0" dirty="0" smtClean="0"/>
              <a:t> Scavenger Hunt – give 3-5 Minutes to work on it, then check in:</a:t>
            </a:r>
          </a:p>
          <a:p>
            <a:pPr marL="171450" indent="-171450">
              <a:buFont typeface="Arial" panose="020B0604020202020204" pitchFamily="34" charset="0"/>
              <a:buChar char="•"/>
            </a:pPr>
            <a:r>
              <a:rPr lang="en-US" baseline="0" dirty="0" smtClean="0"/>
              <a:t>Ask if anyone completed 10 items? 15 items? 20 items?</a:t>
            </a:r>
          </a:p>
          <a:p>
            <a:pPr marL="171450" indent="-171450">
              <a:buFont typeface="Arial" panose="020B0604020202020204" pitchFamily="34" charset="0"/>
              <a:buChar char="•"/>
            </a:pPr>
            <a:r>
              <a:rPr lang="en-US" baseline="0" dirty="0" smtClean="0"/>
              <a:t>The connection we want you to make is:</a:t>
            </a:r>
          </a:p>
          <a:p>
            <a:pPr marL="628650" lvl="1" indent="-171450">
              <a:buFont typeface="Arial" panose="020B0604020202020204" pitchFamily="34" charset="0"/>
              <a:buChar char="•"/>
            </a:pPr>
            <a:r>
              <a:rPr lang="en-US" baseline="0" dirty="0" smtClean="0"/>
              <a:t>The value of getting to know people and also encouraging providers to make connections with the families they serve. </a:t>
            </a:r>
          </a:p>
          <a:p>
            <a:pPr marL="628650" lvl="1" indent="-171450">
              <a:buFont typeface="Arial" panose="020B0604020202020204" pitchFamily="34" charset="0"/>
              <a:buChar char="•"/>
            </a:pPr>
            <a:r>
              <a:rPr lang="en-US" baseline="0" dirty="0" smtClean="0"/>
              <a:t>Often we have preconceived notions about people we interact with on a regular basis</a:t>
            </a:r>
          </a:p>
          <a:p>
            <a:pPr marL="628650" lvl="1" indent="-171450">
              <a:buFont typeface="Arial" panose="020B0604020202020204" pitchFamily="34" charset="0"/>
              <a:buChar char="•"/>
            </a:pPr>
            <a:r>
              <a:rPr lang="en-US" baseline="0" dirty="0" smtClean="0"/>
              <a:t>Taking the time to connect with the families and providers we work with paves the way for sharing valuable information about healthy habits.</a:t>
            </a:r>
            <a:endParaRPr lang="en-US" dirty="0"/>
          </a:p>
        </p:txBody>
      </p:sp>
      <p:sp>
        <p:nvSpPr>
          <p:cNvPr id="4" name="Slide Number Placeholder 3"/>
          <p:cNvSpPr>
            <a:spLocks noGrp="1"/>
          </p:cNvSpPr>
          <p:nvPr>
            <p:ph type="sldNum" sz="quarter" idx="10"/>
          </p:nvPr>
        </p:nvSpPr>
        <p:spPr/>
        <p:txBody>
          <a:bodyPr/>
          <a:lstStyle/>
          <a:p>
            <a:fld id="{7EB6D1D6-374E-4205-B595-3B698EC37D47}" type="slidenum">
              <a:rPr lang="en-US" smtClean="0"/>
              <a:pPr/>
              <a:t>2</a:t>
            </a:fld>
            <a:endParaRPr lang="en-US"/>
          </a:p>
        </p:txBody>
      </p:sp>
    </p:spTree>
    <p:extLst>
      <p:ext uri="{BB962C8B-B14F-4D97-AF65-F5344CB8AC3E}">
        <p14:creationId xmlns:p14="http://schemas.microsoft.com/office/powerpoint/2010/main" val="8448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baseline="0" dirty="0" smtClean="0"/>
              <a:t>The Social Ecological </a:t>
            </a:r>
            <a:r>
              <a:rPr lang="en-US" b="1" baseline="0" dirty="0" smtClean="0"/>
              <a:t>Model</a:t>
            </a:r>
            <a:r>
              <a:rPr lang="en-US" baseline="0" dirty="0" smtClean="0"/>
              <a:t> </a:t>
            </a:r>
            <a:r>
              <a:rPr lang="en-US" baseline="0" dirty="0" smtClean="0"/>
              <a:t>demonstrates the many systems that can influence a child. The model demonstrates that the family, and then the ECE program staff, have the greatest influence over the child. It is important that they work together to effectively assist in the development of the child. </a:t>
            </a:r>
            <a:endParaRPr lang="en-US" baseline="0" dirty="0" smtClean="0"/>
          </a:p>
          <a:p>
            <a:pPr marL="171450" indent="-171450">
              <a:buFont typeface="Arial" panose="020B0604020202020204" pitchFamily="34" charset="0"/>
              <a:buChar char="•"/>
            </a:pPr>
            <a:r>
              <a:rPr lang="en-US" baseline="0" dirty="0" smtClean="0"/>
              <a:t>With the strengthening of these key relationships, programs like CACFP can have a greater impact through trainings &amp; education, program policies, and influence on the program environment</a:t>
            </a:r>
          </a:p>
          <a:p>
            <a:pPr lvl="1" eaLnBrk="1" hangingPunct="1">
              <a:buClr>
                <a:srgbClr val="009933"/>
              </a:buClr>
              <a:defRPr/>
            </a:pPr>
            <a:endParaRPr lang="en-US" dirty="0" smtClean="0">
              <a:latin typeface="Helvetica 65 Medium" charset="0"/>
              <a:ea typeface="ＭＳ Ｐゴシック" pitchFamily="34" charset="-128"/>
            </a:endParaRPr>
          </a:p>
        </p:txBody>
      </p:sp>
      <p:sp>
        <p:nvSpPr>
          <p:cNvPr id="4" name="Slide Number Placeholder 3"/>
          <p:cNvSpPr>
            <a:spLocks noGrp="1"/>
          </p:cNvSpPr>
          <p:nvPr>
            <p:ph type="sldNum" sz="quarter" idx="10"/>
          </p:nvPr>
        </p:nvSpPr>
        <p:spPr/>
        <p:txBody>
          <a:bodyPr/>
          <a:lstStyle/>
          <a:p>
            <a:fld id="{7EB6D1D6-374E-4205-B595-3B698EC37D47}"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Integration of all three of these elements will best support child </a:t>
            </a:r>
            <a:r>
              <a:rPr lang="en-US" b="1" dirty="0" smtClean="0"/>
              <a:t>development.</a:t>
            </a:r>
            <a:r>
              <a:rPr lang="en-US" b="1" baseline="0" dirty="0" smtClean="0"/>
              <a:t> When we guide child care sites to build stronger relationships with the families they serve, the potential impact we can have will be enhanced.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B6D1D6-374E-4205-B595-3B698EC37D47}" type="slidenum">
              <a:rPr lang="en-US" smtClean="0"/>
              <a:pPr/>
              <a:t>4</a:t>
            </a:fld>
            <a:endParaRPr lang="en-US"/>
          </a:p>
        </p:txBody>
      </p:sp>
    </p:spTree>
    <p:extLst>
      <p:ext uri="{BB962C8B-B14F-4D97-AF65-F5344CB8AC3E}">
        <p14:creationId xmlns:p14="http://schemas.microsoft.com/office/powerpoint/2010/main" val="295951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xfrm>
            <a:off x="162560" y="4328410"/>
            <a:ext cx="6908800" cy="4800600"/>
          </a:xfrm>
          <a:ln/>
        </p:spPr>
        <p:txBody>
          <a:bodyPr/>
          <a:lstStyle/>
          <a:p>
            <a:pPr eaLnBrk="1" hangingPunct="1">
              <a:defRPr/>
            </a:pPr>
            <a:r>
              <a:rPr lang="en-US" b="1" dirty="0" smtClean="0"/>
              <a:t>The</a:t>
            </a:r>
            <a:r>
              <a:rPr lang="en-US" b="1" baseline="0" dirty="0" smtClean="0"/>
              <a:t> key protective factors are from </a:t>
            </a:r>
            <a:r>
              <a:rPr lang="en-US" b="1" i="1" baseline="0" dirty="0" smtClean="0"/>
              <a:t>The Center for the Study of Social Policy, Strengthening Families</a:t>
            </a:r>
            <a:r>
              <a:rPr lang="en-US" b="1" baseline="0" dirty="0" smtClean="0"/>
              <a:t>. For additional information, please visit their website at www.strengtheningfamilies.net. </a:t>
            </a:r>
          </a:p>
          <a:p>
            <a:pPr eaLnBrk="1" hangingPunct="1">
              <a:defRPr/>
            </a:pPr>
            <a:endParaRPr lang="en-US" b="1" dirty="0" smtClean="0"/>
          </a:p>
          <a:p>
            <a:pPr marL="171450" indent="-171450" eaLnBrk="1" hangingPunct="1">
              <a:buFont typeface="Arial" panose="020B0604020202020204" pitchFamily="34" charset="0"/>
              <a:buChar char="•"/>
              <a:defRPr/>
            </a:pPr>
            <a:r>
              <a:rPr lang="en-US" b="1" dirty="0" smtClean="0"/>
              <a:t>Protective factors </a:t>
            </a:r>
            <a:r>
              <a:rPr lang="en-US" dirty="0" smtClean="0"/>
              <a:t>promote the ability of families to withstand stress, to rebound from adversity and to thrive in spite of challenging circumstances. </a:t>
            </a:r>
            <a:endParaRPr lang="en-US" dirty="0" smtClean="0"/>
          </a:p>
          <a:p>
            <a:pPr marL="171450" indent="-171450" eaLnBrk="1" hangingPunct="1">
              <a:buFont typeface="Arial" panose="020B0604020202020204" pitchFamily="34" charset="0"/>
              <a:buChar char="•"/>
              <a:defRPr/>
            </a:pPr>
            <a:r>
              <a:rPr lang="en-US" dirty="0" smtClean="0"/>
              <a:t>ECE </a:t>
            </a:r>
            <a:r>
              <a:rPr lang="en-US" dirty="0" smtClean="0"/>
              <a:t>programs can support these key protective factors in their daily work of building relationships with </a:t>
            </a:r>
            <a:r>
              <a:rPr lang="en-US" dirty="0" smtClean="0"/>
              <a:t>families  </a:t>
            </a:r>
            <a:endParaRPr lang="en-US" dirty="0" smtClean="0"/>
          </a:p>
          <a:p>
            <a:pPr>
              <a:lnSpc>
                <a:spcPts val="838"/>
              </a:lnSpc>
              <a:defRPr/>
            </a:pPr>
            <a:endParaRPr lang="en-US" b="1" dirty="0" smtClean="0"/>
          </a:p>
          <a:p>
            <a:pPr marL="239367" indent="-239367">
              <a:buFont typeface="+mj-lt"/>
              <a:buAutoNum type="arabicPeriod"/>
              <a:defRPr/>
            </a:pPr>
            <a:r>
              <a:rPr lang="en-US" b="1" dirty="0" smtClean="0"/>
              <a:t>Parental resilience </a:t>
            </a:r>
            <a:r>
              <a:rPr lang="en-US" b="0" dirty="0" smtClean="0"/>
              <a:t>is</a:t>
            </a:r>
            <a:r>
              <a:rPr lang="en-US" b="0" baseline="0" dirty="0" smtClean="0"/>
              <a:t> </a:t>
            </a:r>
            <a:r>
              <a:rPr lang="en-US" dirty="0" smtClean="0"/>
              <a:t>the ability of families to get through difficult and challenging circumstances, recover, and even grow from the </a:t>
            </a:r>
            <a:r>
              <a:rPr lang="en-US" dirty="0" smtClean="0"/>
              <a:t>experience</a:t>
            </a:r>
            <a:endParaRPr lang="en-US" dirty="0" smtClean="0"/>
          </a:p>
          <a:p>
            <a:pPr marL="239367" indent="-239367">
              <a:lnSpc>
                <a:spcPts val="838"/>
              </a:lnSpc>
              <a:buFont typeface="+mj-lt"/>
              <a:buAutoNum type="arabicPeriod"/>
              <a:defRPr/>
            </a:pPr>
            <a:endParaRPr lang="en-US" dirty="0" smtClean="0"/>
          </a:p>
          <a:p>
            <a:pPr marL="239367" indent="-239367">
              <a:buFont typeface="+mj-lt"/>
              <a:buAutoNum type="arabicPeriod"/>
              <a:defRPr/>
            </a:pPr>
            <a:r>
              <a:rPr lang="en-US" b="1" dirty="0" smtClean="0"/>
              <a:t>Social connections </a:t>
            </a:r>
            <a:r>
              <a:rPr lang="en-US" b="0" dirty="0" smtClean="0"/>
              <a:t>are</a:t>
            </a:r>
            <a:r>
              <a:rPr lang="en-US" b="0" baseline="0" dirty="0" smtClean="0"/>
              <a:t> a</a:t>
            </a:r>
            <a:r>
              <a:rPr lang="en-US" dirty="0" smtClean="0"/>
              <a:t> network of people who care, listen, share parenting values and offer </a:t>
            </a:r>
            <a:r>
              <a:rPr lang="en-US" dirty="0" smtClean="0"/>
              <a:t>help</a:t>
            </a:r>
          </a:p>
          <a:p>
            <a:pPr marL="239367" indent="-239367">
              <a:buFont typeface="+mj-lt"/>
              <a:buAutoNum type="arabicPeriod"/>
              <a:defRPr/>
            </a:pPr>
            <a:endParaRPr lang="en-US" b="1" dirty="0" smtClean="0"/>
          </a:p>
          <a:p>
            <a:pPr marL="239367" indent="-239367">
              <a:buFont typeface="+mj-lt"/>
              <a:buAutoNum type="arabicPeriod"/>
              <a:defRPr/>
            </a:pPr>
            <a:r>
              <a:rPr lang="en-US" b="1" dirty="0" smtClean="0"/>
              <a:t>Knowledge </a:t>
            </a:r>
            <a:r>
              <a:rPr lang="en-US" b="1" dirty="0" smtClean="0"/>
              <a:t>of parenting and child development </a:t>
            </a:r>
            <a:r>
              <a:rPr lang="en-US" b="0" dirty="0" smtClean="0"/>
              <a:t>is</a:t>
            </a:r>
            <a:r>
              <a:rPr lang="en-US" dirty="0" smtClean="0"/>
              <a:t> a basic understanding of how children develop and what children need from their parents, as well as parenting skills and strategies for guiding a child’s</a:t>
            </a:r>
            <a:r>
              <a:rPr lang="en-US" baseline="0" dirty="0" smtClean="0"/>
              <a:t> </a:t>
            </a:r>
            <a:r>
              <a:rPr lang="en-US" dirty="0" smtClean="0"/>
              <a:t>behavior</a:t>
            </a:r>
          </a:p>
          <a:p>
            <a:pPr marL="239367" indent="-239367">
              <a:buFont typeface="+mj-lt"/>
              <a:buAutoNum type="arabicPeriod"/>
              <a:defRPr/>
            </a:pPr>
            <a:endParaRPr lang="en-US" dirty="0" smtClean="0"/>
          </a:p>
          <a:p>
            <a:pPr marL="239367" indent="-239367">
              <a:buFont typeface="+mj-lt"/>
              <a:buAutoNum type="arabicPeriod"/>
              <a:defRPr/>
            </a:pPr>
            <a:r>
              <a:rPr lang="en-US" b="1" dirty="0" smtClean="0"/>
              <a:t>Concrete support in time of need </a:t>
            </a:r>
            <a:r>
              <a:rPr lang="en-US" b="0" dirty="0" smtClean="0"/>
              <a:t>is</a:t>
            </a:r>
            <a:r>
              <a:rPr lang="en-US" b="1" dirty="0" smtClean="0"/>
              <a:t> </a:t>
            </a:r>
            <a:r>
              <a:rPr lang="en-US" b="0" dirty="0" smtClean="0"/>
              <a:t>access to needed resources, through formal and informal</a:t>
            </a:r>
            <a:r>
              <a:rPr lang="en-US" b="0" baseline="0" dirty="0" smtClean="0"/>
              <a:t> supports, such as </a:t>
            </a:r>
            <a:r>
              <a:rPr lang="en-US" dirty="0" smtClean="0"/>
              <a:t>financial help, housing support, mental health or substance abuse services, and other health care</a:t>
            </a:r>
            <a:r>
              <a:rPr lang="en-US" baseline="0" dirty="0" smtClean="0"/>
              <a:t> </a:t>
            </a:r>
            <a:r>
              <a:rPr lang="en-US" baseline="0" dirty="0" smtClean="0"/>
              <a:t>services</a:t>
            </a:r>
          </a:p>
          <a:p>
            <a:pPr marL="239367" indent="-239367">
              <a:lnSpc>
                <a:spcPts val="838"/>
              </a:lnSpc>
              <a:buFont typeface="+mj-lt"/>
              <a:buAutoNum type="arabicPeriod"/>
              <a:defRPr/>
            </a:pPr>
            <a:endParaRPr lang="en-US" b="1" dirty="0" smtClean="0"/>
          </a:p>
          <a:p>
            <a:pPr marL="239367" indent="-239367">
              <a:lnSpc>
                <a:spcPts val="838"/>
              </a:lnSpc>
              <a:buFont typeface="+mj-lt"/>
              <a:buAutoNum type="arabicPeriod"/>
              <a:defRPr/>
            </a:pPr>
            <a:r>
              <a:rPr lang="en-US" b="1" dirty="0" smtClean="0"/>
              <a:t>Social </a:t>
            </a:r>
            <a:r>
              <a:rPr lang="en-US" b="1" dirty="0" smtClean="0"/>
              <a:t>and emotional competence of children</a:t>
            </a:r>
            <a:r>
              <a:rPr lang="en-US" dirty="0" smtClean="0"/>
              <a:t> is the age-appropriate ability of children to understand and cope with emotions such as anger, happiness</a:t>
            </a:r>
            <a:r>
              <a:rPr lang="en-US" baseline="0" dirty="0" smtClean="0"/>
              <a:t> and sadness</a:t>
            </a:r>
            <a:r>
              <a:rPr lang="en-US" baseline="0" dirty="0" smtClean="0"/>
              <a:t>.</a:t>
            </a:r>
          </a:p>
          <a:p>
            <a:pPr marL="696567" lvl="1" indent="-239367">
              <a:lnSpc>
                <a:spcPts val="838"/>
              </a:lnSpc>
              <a:buFont typeface="Arial" panose="020B0604020202020204" pitchFamily="34" charset="0"/>
              <a:buChar char="•"/>
              <a:defRPr/>
            </a:pPr>
            <a:r>
              <a:rPr lang="en-US" baseline="0" dirty="0" smtClean="0"/>
              <a:t>Helping parents understand what is appropriate for children to see – behavior in the home, movies &amp; television, modeling appropriate emotional responses</a:t>
            </a:r>
          </a:p>
          <a:p>
            <a:pPr marL="457200" lvl="1" indent="0">
              <a:lnSpc>
                <a:spcPts val="838"/>
              </a:lnSpc>
              <a:buFont typeface="Arial" panose="020B0604020202020204" pitchFamily="34" charset="0"/>
              <a:buNone/>
              <a:defRPr/>
            </a:pPr>
            <a:r>
              <a:rPr lang="en-US" baseline="0" dirty="0" smtClean="0"/>
              <a:t> </a:t>
            </a:r>
            <a:r>
              <a:rPr lang="en-US" b="1" dirty="0" smtClean="0"/>
              <a:t> </a:t>
            </a:r>
            <a:endParaRPr lang="en-US" b="1" dirty="0" smtClean="0"/>
          </a:p>
          <a:p>
            <a:pPr eaLnBrk="1" hangingPunct="1">
              <a:defRPr/>
            </a:pPr>
            <a:endParaRPr lang="en-US" dirty="0" smtClean="0"/>
          </a:p>
        </p:txBody>
      </p:sp>
      <p:sp>
        <p:nvSpPr>
          <p:cNvPr id="16388" name="Slide Number Placeholder 3"/>
          <p:cNvSpPr>
            <a:spLocks noGrp="1"/>
          </p:cNvSpPr>
          <p:nvPr>
            <p:ph type="sldNum" sz="quarter" idx="5"/>
          </p:nvPr>
        </p:nvSpPr>
        <p:spPr>
          <a:noFill/>
        </p:spPr>
        <p:txBody>
          <a:bodyPr/>
          <a:lstStyle/>
          <a:p>
            <a:fld id="{7A2A0D1A-E144-4504-8B0B-3E4281416925}"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How can</a:t>
            </a:r>
            <a:r>
              <a:rPr lang="en-US" baseline="0" dirty="0" smtClean="0"/>
              <a:t> we promote these protective factors through </a:t>
            </a:r>
            <a:r>
              <a:rPr lang="en-US" baseline="0" dirty="0" smtClean="0"/>
              <a:t>ECE </a:t>
            </a:r>
            <a:r>
              <a:rPr lang="en-US" baseline="0" dirty="0" smtClean="0"/>
              <a:t>programs? </a:t>
            </a:r>
          </a:p>
          <a:p>
            <a:endParaRPr lang="en-US" baseline="0" dirty="0" smtClean="0"/>
          </a:p>
          <a:p>
            <a:pPr marL="239367" indent="-239367">
              <a:buAutoNum type="arabicPeriod"/>
            </a:pPr>
            <a:r>
              <a:rPr lang="en-US" b="1" baseline="0" dirty="0" smtClean="0"/>
              <a:t>Valuing and supporting parents: </a:t>
            </a:r>
            <a:r>
              <a:rPr lang="en-US" baseline="0" dirty="0" smtClean="0"/>
              <a:t>making all family members feel welcome and involving parents and caregivers in decision-making. Provide suggestion boxes, parent meetings and parent boards to allow opportunities for parents to be engaged and assist in making decisions. </a:t>
            </a:r>
          </a:p>
          <a:p>
            <a:pPr marL="239367" indent="-239367">
              <a:buAutoNum type="arabicPeriod"/>
            </a:pPr>
            <a:endParaRPr lang="en-US" baseline="0" dirty="0" smtClean="0"/>
          </a:p>
          <a:p>
            <a:pPr marL="239367" indent="-239367">
              <a:buAutoNum type="arabicPeriod"/>
            </a:pPr>
            <a:r>
              <a:rPr lang="en-US" b="1" baseline="0" dirty="0" smtClean="0"/>
              <a:t>Facilitating friendships and mutual </a:t>
            </a:r>
            <a:r>
              <a:rPr lang="en-US" b="1" baseline="0" dirty="0" smtClean="0"/>
              <a:t>support</a:t>
            </a:r>
            <a:r>
              <a:rPr lang="en-US" b="0" baseline="0" dirty="0" smtClean="0"/>
              <a:t>:</a:t>
            </a:r>
          </a:p>
          <a:p>
            <a:pPr marL="696567" lvl="1" indent="-239367">
              <a:buFont typeface="Arial" panose="020B0604020202020204" pitchFamily="34" charset="0"/>
              <a:buChar char="•"/>
            </a:pPr>
            <a:r>
              <a:rPr lang="en-US" dirty="0" smtClean="0"/>
              <a:t>Do they have family or friends in the area</a:t>
            </a:r>
          </a:p>
          <a:p>
            <a:pPr marL="696567" lvl="1" indent="-239367">
              <a:buFont typeface="Arial" panose="020B0604020202020204" pitchFamily="34" charset="0"/>
              <a:buChar char="•"/>
              <a:defRPr/>
            </a:pPr>
            <a:r>
              <a:rPr lang="en-US" dirty="0" smtClean="0"/>
              <a:t>Did</a:t>
            </a:r>
            <a:r>
              <a:rPr lang="en-US" baseline="0" dirty="0" smtClean="0"/>
              <a:t> they just move from another state or country</a:t>
            </a:r>
          </a:p>
          <a:p>
            <a:pPr marL="696567" lvl="1" indent="-239367">
              <a:buFont typeface="Arial" panose="020B0604020202020204" pitchFamily="34" charset="0"/>
              <a:buChar char="•"/>
              <a:defRPr/>
            </a:pPr>
            <a:r>
              <a:rPr lang="en-US" baseline="0" dirty="0" smtClean="0"/>
              <a:t>Help parents connect with each other and develop social networks</a:t>
            </a:r>
          </a:p>
          <a:p>
            <a:pPr marL="696567" lvl="1" indent="-239367">
              <a:buFont typeface="Arial" panose="020B0604020202020204" pitchFamily="34" charset="0"/>
              <a:buChar char="•"/>
              <a:defRPr/>
            </a:pPr>
            <a:r>
              <a:rPr lang="en-US" baseline="0" dirty="0" smtClean="0"/>
              <a:t>Host parent nights and/or back to school nights to build networking and social opportunities with other families.</a:t>
            </a:r>
            <a:endParaRPr lang="en-US" dirty="0" smtClean="0"/>
          </a:p>
          <a:p>
            <a:pPr marL="457200" lvl="1" indent="0">
              <a:buNone/>
            </a:pPr>
            <a:r>
              <a:rPr lang="en-US" baseline="0" dirty="0" smtClean="0"/>
              <a:t> </a:t>
            </a:r>
            <a:endParaRPr lang="en-US" baseline="0" dirty="0" smtClean="0"/>
          </a:p>
          <a:p>
            <a:pPr marL="239367" indent="-239367">
              <a:buAutoNum type="arabicPeriod"/>
            </a:pPr>
            <a:endParaRPr lang="en-US" baseline="0" dirty="0" smtClean="0"/>
          </a:p>
          <a:p>
            <a:pPr marL="239367" indent="-239367">
              <a:buAutoNum type="arabicPeriod"/>
            </a:pPr>
            <a:r>
              <a:rPr lang="en-US" b="1" i="0" baseline="0" dirty="0" smtClean="0"/>
              <a:t>Strengthening parenting: </a:t>
            </a:r>
            <a:endParaRPr lang="en-US" b="1" i="0" baseline="0" dirty="0" smtClean="0"/>
          </a:p>
          <a:p>
            <a:pPr marL="696567" lvl="1" indent="-239367">
              <a:buFont typeface="Arial" panose="020B0604020202020204" pitchFamily="34" charset="0"/>
              <a:buChar char="•"/>
            </a:pPr>
            <a:r>
              <a:rPr lang="en-US" baseline="0" dirty="0" smtClean="0"/>
              <a:t>Provide </a:t>
            </a:r>
            <a:r>
              <a:rPr lang="en-US" baseline="0" dirty="0" smtClean="0"/>
              <a:t>guidance, role modeling, and information on parenting and child development. </a:t>
            </a:r>
            <a:endParaRPr lang="en-US" baseline="0" dirty="0" smtClean="0"/>
          </a:p>
          <a:p>
            <a:pPr marL="696567" lvl="1" indent="-239367">
              <a:buFont typeface="Arial" panose="020B0604020202020204" pitchFamily="34" charset="0"/>
              <a:buChar char="•"/>
            </a:pPr>
            <a:r>
              <a:rPr lang="en-US" baseline="0" dirty="0" smtClean="0"/>
              <a:t>Offer </a:t>
            </a:r>
            <a:r>
              <a:rPr lang="en-US" baseline="0" dirty="0" smtClean="0"/>
              <a:t>outside trainings to assist parents. </a:t>
            </a:r>
            <a:endParaRPr lang="en-US" baseline="0" dirty="0" smtClean="0"/>
          </a:p>
          <a:p>
            <a:pPr marL="696567" lvl="1" indent="-239367">
              <a:buFont typeface="Arial" panose="020B0604020202020204" pitchFamily="34" charset="0"/>
              <a:buChar char="•"/>
            </a:pPr>
            <a:r>
              <a:rPr lang="en-US" baseline="0" dirty="0" smtClean="0"/>
              <a:t>Host </a:t>
            </a:r>
            <a:r>
              <a:rPr lang="en-US" baseline="0" dirty="0" smtClean="0"/>
              <a:t>a parents night on a theme such as “Getting your child ready for Kindergarten</a:t>
            </a:r>
            <a:r>
              <a:rPr lang="en-US" baseline="0" dirty="0" smtClean="0"/>
              <a:t>”, “Picking Eaters” “How to handle a Biter”, </a:t>
            </a:r>
            <a:r>
              <a:rPr lang="en-US" baseline="0" dirty="0" smtClean="0"/>
              <a:t>invite outside representatives and offer child care. </a:t>
            </a:r>
            <a:endParaRPr lang="en-US" baseline="0" dirty="0" smtClean="0"/>
          </a:p>
          <a:p>
            <a:pPr marL="696567" lvl="1" indent="-239367">
              <a:buFont typeface="Arial" panose="020B0604020202020204" pitchFamily="34" charset="0"/>
              <a:buChar char="•"/>
            </a:pPr>
            <a:r>
              <a:rPr lang="en-US" baseline="0" dirty="0" smtClean="0"/>
              <a:t>Or parents connect with community classes on Child Development topics</a:t>
            </a:r>
          </a:p>
          <a:p>
            <a:pPr marL="696567" lvl="1" indent="-239367">
              <a:buFont typeface="Arial" panose="020B0604020202020204" pitchFamily="34" charset="0"/>
              <a:buChar char="•"/>
            </a:pPr>
            <a:endParaRPr lang="en-US" baseline="0" dirty="0" smtClean="0"/>
          </a:p>
          <a:p>
            <a:pPr marL="239367" indent="-239367">
              <a:buAutoNum type="arabicPeriod"/>
            </a:pPr>
            <a:r>
              <a:rPr lang="en-US" b="1" baseline="0" dirty="0" smtClean="0"/>
              <a:t>Responding to family crises: </a:t>
            </a:r>
            <a:r>
              <a:rPr lang="en-US" baseline="0" dirty="0" smtClean="0"/>
              <a:t>noticing </a:t>
            </a:r>
            <a:r>
              <a:rPr lang="en-US" baseline="0" dirty="0" smtClean="0"/>
              <a:t>family stress, listening, making referrals, and/or mobilizing other parents to provide support as needed. Use community and outside resources to provide information to support those parents and families that may be facing outside issues. </a:t>
            </a:r>
          </a:p>
          <a:p>
            <a:pPr marL="239367" indent="-239367">
              <a:buAutoNum type="arabicPeriod"/>
            </a:pPr>
            <a:endParaRPr lang="en-US" baseline="0" dirty="0" smtClean="0"/>
          </a:p>
          <a:p>
            <a:pPr marL="239367" indent="-239367">
              <a:buAutoNum type="arabicPeriod"/>
            </a:pPr>
            <a:r>
              <a:rPr lang="en-US" b="1" baseline="0" dirty="0" smtClean="0"/>
              <a:t>Linking families to services and opportunities: </a:t>
            </a:r>
            <a:r>
              <a:rPr lang="en-US" baseline="0" dirty="0" smtClean="0"/>
              <a:t>making and following through on referrals and maintaining relationships with service providers. Follow-up with any outside agencies that may have been used to ensure appropriate services are being offered and received. </a:t>
            </a:r>
            <a:endParaRPr lang="en-US" baseline="0" dirty="0" smtClean="0"/>
          </a:p>
          <a:p>
            <a:pPr marL="696567" lvl="1" indent="-239367">
              <a:buFont typeface="Arial" panose="020B0604020202020204" pitchFamily="34" charset="0"/>
              <a:buChar char="•"/>
              <a:defRPr/>
            </a:pPr>
            <a:r>
              <a:rPr lang="en-US" baseline="0" dirty="0" smtClean="0"/>
              <a:t>It can prove challenging to get families engaged if they are struggling to get basic needs met (food, shelter, etc.)</a:t>
            </a:r>
          </a:p>
          <a:p>
            <a:pPr marL="696567" lvl="1" indent="-239367">
              <a:buFont typeface="Arial" panose="020B0604020202020204" pitchFamily="34" charset="0"/>
              <a:buChar char="•"/>
              <a:defRPr/>
            </a:pPr>
            <a:r>
              <a:rPr lang="en-US" baseline="0" dirty="0" smtClean="0"/>
              <a:t>WIC, </a:t>
            </a:r>
            <a:r>
              <a:rPr lang="en-US" baseline="0" dirty="0" err="1" smtClean="0"/>
              <a:t>CalFresh</a:t>
            </a:r>
            <a:r>
              <a:rPr lang="en-US" baseline="0" dirty="0" smtClean="0"/>
              <a:t>, </a:t>
            </a:r>
            <a:r>
              <a:rPr lang="en-US" baseline="0" dirty="0" err="1" smtClean="0"/>
              <a:t>CalWorks</a:t>
            </a:r>
            <a:r>
              <a:rPr lang="en-US" baseline="0" dirty="0" smtClean="0"/>
              <a:t>, </a:t>
            </a:r>
            <a:r>
              <a:rPr lang="en-US" baseline="0" dirty="0" err="1" smtClean="0"/>
              <a:t>KinGAP</a:t>
            </a:r>
            <a:r>
              <a:rPr lang="en-US" baseline="0" dirty="0" smtClean="0"/>
              <a:t>, Domestic Violence Support, </a:t>
            </a:r>
            <a:r>
              <a:rPr lang="en-US" baseline="0" dirty="0" err="1" smtClean="0"/>
              <a:t>Pediaticians</a:t>
            </a:r>
            <a:endParaRPr lang="en-US" baseline="0" dirty="0" smtClean="0"/>
          </a:p>
          <a:p>
            <a:pPr marL="696567" lvl="1" indent="-239367">
              <a:buFont typeface="Arial" panose="020B0604020202020204" pitchFamily="34" charset="0"/>
              <a:buChar char="•"/>
              <a:defRPr/>
            </a:pPr>
            <a:r>
              <a:rPr lang="en-US" baseline="0" dirty="0" smtClean="0"/>
              <a:t>Consider creating a resource binder that is easily accessible – provide local resources and referrals</a:t>
            </a:r>
            <a:endParaRPr lang="en-US" dirty="0" smtClean="0"/>
          </a:p>
          <a:p>
            <a:pPr marL="239367" indent="-239367">
              <a:buAutoNum type="arabicPeriod"/>
            </a:pPr>
            <a:endParaRPr lang="en-US" baseline="0" dirty="0" smtClean="0"/>
          </a:p>
          <a:p>
            <a:pPr marL="239367" indent="-239367">
              <a:buAutoNum type="arabicPeriod"/>
            </a:pPr>
            <a:endParaRPr lang="en-US" baseline="0" dirty="0" smtClean="0"/>
          </a:p>
          <a:p>
            <a:pPr marL="239367" indent="-239367">
              <a:buAutoNum type="arabicPeriod"/>
            </a:pPr>
            <a:r>
              <a:rPr lang="en-US" b="1" baseline="0" dirty="0" smtClean="0"/>
              <a:t>Facilitating children’s social and emotional development: </a:t>
            </a:r>
            <a:endParaRPr lang="en-US" b="1" baseline="0" dirty="0" smtClean="0"/>
          </a:p>
          <a:p>
            <a:pPr marL="696567" lvl="1" indent="-239367">
              <a:buFont typeface="Arial" panose="020B0604020202020204" pitchFamily="34" charset="0"/>
              <a:buChar char="•"/>
            </a:pPr>
            <a:r>
              <a:rPr lang="en-US" baseline="0" dirty="0" smtClean="0"/>
              <a:t>Providing </a:t>
            </a:r>
            <a:r>
              <a:rPr lang="en-US" baseline="0" dirty="0" smtClean="0"/>
              <a:t>a nurturing and caring environment and using a structured curriculum for social and emotional development. </a:t>
            </a:r>
            <a:endParaRPr lang="en-US" baseline="0" dirty="0" smtClean="0"/>
          </a:p>
          <a:p>
            <a:pPr marL="696567" lvl="1" indent="-239367">
              <a:buFont typeface="Arial" panose="020B0604020202020204" pitchFamily="34" charset="0"/>
              <a:buChar char="•"/>
            </a:pPr>
            <a:r>
              <a:rPr lang="en-US" baseline="0" dirty="0" smtClean="0"/>
              <a:t>Review </a:t>
            </a:r>
            <a:r>
              <a:rPr lang="en-US" baseline="0" dirty="0" smtClean="0"/>
              <a:t>your programs mission and vision statements and find a </a:t>
            </a:r>
            <a:r>
              <a:rPr lang="en-US" baseline="0" dirty="0" smtClean="0"/>
              <a:t>curriculum that fits the needs of your program. </a:t>
            </a:r>
            <a:endParaRPr lang="en-US" baseline="0" dirty="0" smtClean="0"/>
          </a:p>
          <a:p>
            <a:pPr marL="239367" indent="-239367">
              <a:buAutoNum type="arabicPeriod"/>
            </a:pPr>
            <a:endParaRPr lang="en-US" baseline="0" dirty="0" smtClean="0"/>
          </a:p>
          <a:p>
            <a:pPr marL="239367" indent="-239367">
              <a:buAutoNum type="arabicPeriod"/>
            </a:pPr>
            <a:r>
              <a:rPr lang="en-US" b="1" baseline="0" dirty="0" smtClean="0"/>
              <a:t>Observing and responding to early warning signs of child abuse and neglect: </a:t>
            </a:r>
            <a:endParaRPr lang="en-US" b="1" baseline="0" dirty="0" smtClean="0"/>
          </a:p>
          <a:p>
            <a:pPr marL="696567" lvl="1" indent="-239367">
              <a:buFont typeface="Arial" panose="020B0604020202020204" pitchFamily="34" charset="0"/>
              <a:buChar char="•"/>
            </a:pPr>
            <a:r>
              <a:rPr lang="en-US" baseline="0" dirty="0" smtClean="0"/>
              <a:t>Consistent </a:t>
            </a:r>
            <a:r>
              <a:rPr lang="en-US" baseline="0" dirty="0" smtClean="0"/>
              <a:t>monitoring of child health and family stress. </a:t>
            </a:r>
            <a:endParaRPr lang="en-US" baseline="0" dirty="0" smtClean="0"/>
          </a:p>
          <a:p>
            <a:pPr marL="696567" lvl="1" indent="-239367">
              <a:buFont typeface="Arial" panose="020B0604020202020204" pitchFamily="34" charset="0"/>
              <a:buChar char="•"/>
            </a:pPr>
            <a:r>
              <a:rPr lang="en-US" baseline="0" dirty="0" smtClean="0"/>
              <a:t>Perform Wellness Checks:</a:t>
            </a:r>
          </a:p>
          <a:p>
            <a:pPr marL="1153767" lvl="2" indent="-239367">
              <a:buFont typeface="Arial" panose="020B0604020202020204" pitchFamily="34" charset="0"/>
              <a:buChar char="•"/>
            </a:pPr>
            <a:r>
              <a:rPr lang="en-US" baseline="0" dirty="0" smtClean="0"/>
              <a:t>Encourage </a:t>
            </a:r>
            <a:r>
              <a:rPr lang="en-US" baseline="0" dirty="0" smtClean="0"/>
              <a:t>staff to do quick observation of the children as they arrive at the program. </a:t>
            </a:r>
            <a:endParaRPr lang="en-US" baseline="0" dirty="0" smtClean="0"/>
          </a:p>
          <a:p>
            <a:pPr marL="1153767" lvl="2" indent="-239367">
              <a:buFont typeface="Arial" panose="020B0604020202020204" pitchFamily="34" charset="0"/>
              <a:buChar char="•"/>
            </a:pPr>
            <a:r>
              <a:rPr lang="en-US" baseline="0" dirty="0" smtClean="0"/>
              <a:t>Encourage </a:t>
            </a:r>
            <a:r>
              <a:rPr lang="en-US" baseline="0" dirty="0" smtClean="0"/>
              <a:t>staff to ask questions if they notice that there are unusual markings on the child that may not have been there previously.  </a:t>
            </a:r>
            <a:endParaRPr lang="en-US" baseline="0" dirty="0" smtClean="0"/>
          </a:p>
          <a:p>
            <a:pPr marL="1153767" lvl="2" indent="-239367">
              <a:buFont typeface="Arial" panose="020B0604020202020204" pitchFamily="34" charset="0"/>
              <a:buChar char="•"/>
            </a:pPr>
            <a:r>
              <a:rPr lang="en-US" baseline="0" dirty="0" smtClean="0"/>
              <a:t>Provide </a:t>
            </a:r>
            <a:r>
              <a:rPr lang="en-US" baseline="0" dirty="0" smtClean="0"/>
              <a:t>training for staff on child abuse and neglect to assist them in understanding ways to identify and handle situations that may involve abuse and neglect. </a:t>
            </a:r>
            <a:endParaRPr lang="en-US" dirty="0"/>
          </a:p>
        </p:txBody>
      </p:sp>
      <p:sp>
        <p:nvSpPr>
          <p:cNvPr id="4" name="Slide Number Placeholder 3"/>
          <p:cNvSpPr>
            <a:spLocks noGrp="1"/>
          </p:cNvSpPr>
          <p:nvPr>
            <p:ph type="sldNum" sz="quarter" idx="10"/>
          </p:nvPr>
        </p:nvSpPr>
        <p:spPr/>
        <p:txBody>
          <a:bodyPr/>
          <a:lstStyle/>
          <a:p>
            <a:fld id="{7EB6D1D6-374E-4205-B595-3B698EC37D4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806450"/>
            <a:ext cx="4800600" cy="360045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Famil</a:t>
            </a:r>
            <a:r>
              <a:rPr lang="en-US" baseline="0" dirty="0" smtClean="0"/>
              <a:t>y support can vary, depending on the cultures represented in a program. </a:t>
            </a:r>
            <a:endParaRPr lang="en-US" baseline="0" dirty="0" smtClean="0"/>
          </a:p>
          <a:p>
            <a:pPr marL="171450" indent="-171450">
              <a:buFont typeface="Arial" panose="020B0604020202020204" pitchFamily="34" charset="0"/>
              <a:buChar char="•"/>
            </a:pPr>
            <a:r>
              <a:rPr lang="en-US" baseline="0" dirty="0" smtClean="0"/>
              <a:t>Family </a:t>
            </a:r>
            <a:r>
              <a:rPr lang="en-US" baseline="0" dirty="0" smtClean="0"/>
              <a:t>support and involvement can include additional family members such as aunts/uncles, grandparents, etc. </a:t>
            </a:r>
            <a:endParaRPr lang="en-US" baseline="0" dirty="0" smtClean="0"/>
          </a:p>
          <a:p>
            <a:pPr marL="171450" indent="-171450">
              <a:buFont typeface="Arial" panose="020B0604020202020204" pitchFamily="34" charset="0"/>
              <a:buChar char="•"/>
            </a:pPr>
            <a:r>
              <a:rPr lang="en-US" baseline="0" dirty="0" smtClean="0"/>
              <a:t>In </a:t>
            </a:r>
            <a:r>
              <a:rPr lang="en-US" baseline="0" dirty="0" smtClean="0"/>
              <a:t>some families, people other than the child’s parents take the role as head of the household and are the main decision-makers. </a:t>
            </a:r>
            <a:endParaRPr lang="en-US" baseline="0" dirty="0" smtClean="0"/>
          </a:p>
          <a:p>
            <a:pPr marL="171450" indent="-171450">
              <a:buFont typeface="Arial" panose="020B0604020202020204" pitchFamily="34" charset="0"/>
              <a:buChar char="•"/>
            </a:pPr>
            <a:r>
              <a:rPr lang="en-US" baseline="0" dirty="0" smtClean="0"/>
              <a:t>Understanding the dynamics of all families will increase the well-being of the child</a:t>
            </a:r>
          </a:p>
          <a:p>
            <a:pPr marL="171450" indent="-171450">
              <a:buFont typeface="Arial" panose="020B0604020202020204" pitchFamily="34" charset="0"/>
              <a:buChar char="•"/>
            </a:pPr>
            <a:r>
              <a:rPr lang="en-US" baseline="0" dirty="0" smtClean="0"/>
              <a:t>We have provided the </a:t>
            </a:r>
            <a:r>
              <a:rPr lang="en-US" i="1" baseline="0" dirty="0" smtClean="0"/>
              <a:t>Creating a Family-Friendly Climate</a:t>
            </a:r>
            <a:r>
              <a:rPr lang="en-US" i="0" baseline="0" dirty="0" smtClean="0"/>
              <a:t> self-assessment tool. ECE Programs can use this to help improve the level of engagement they have </a:t>
            </a:r>
            <a:r>
              <a:rPr lang="en-US" i="0" baseline="0" smtClean="0"/>
              <a:t>with families.</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EB6D1D6-374E-4205-B595-3B698EC37D4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39367" indent="-239367">
              <a:buFont typeface="Arial" panose="020B0604020202020204" pitchFamily="34" charset="0"/>
              <a:buChar char="•"/>
            </a:pPr>
            <a:r>
              <a:rPr lang="en-US" b="0" baseline="0" dirty="0" smtClean="0"/>
              <a:t>The first step in engaging parents is to construct strong relationships with the families.</a:t>
            </a:r>
          </a:p>
          <a:p>
            <a:pPr marL="239367" indent="-239367">
              <a:buFont typeface="Arial" panose="020B0604020202020204" pitchFamily="34" charset="0"/>
              <a:buChar char="•"/>
            </a:pPr>
            <a:r>
              <a:rPr lang="en-US" b="0" baseline="0" dirty="0" smtClean="0"/>
              <a:t>We can encourage child care providers to build strong relationships and make families feel welcome through the following:</a:t>
            </a:r>
          </a:p>
          <a:p>
            <a:pPr marL="0" indent="0">
              <a:buFont typeface="Arial" panose="020B0604020202020204" pitchFamily="34" charset="0"/>
              <a:buNone/>
            </a:pPr>
            <a:endParaRPr lang="en-US" b="1" dirty="0" smtClean="0"/>
          </a:p>
          <a:p>
            <a:pPr marL="239367" indent="-239367">
              <a:buAutoNum type="arabicParenR"/>
            </a:pPr>
            <a:r>
              <a:rPr lang="en-US" b="1" dirty="0" smtClean="0"/>
              <a:t>Integrate</a:t>
            </a:r>
            <a:r>
              <a:rPr lang="en-US" b="1" baseline="0" dirty="0" smtClean="0"/>
              <a:t> culture and community - </a:t>
            </a:r>
            <a:r>
              <a:rPr lang="en-US" b="0" baseline="0" dirty="0" smtClean="0"/>
              <a:t>promote acceptance of all families by incorporating and celebrating the cultures of all families. </a:t>
            </a:r>
          </a:p>
          <a:p>
            <a:pPr marL="239367" indent="-239367">
              <a:buAutoNum type="arabicParenR"/>
            </a:pPr>
            <a:r>
              <a:rPr lang="en-US" b="1" baseline="0" dirty="0" smtClean="0"/>
              <a:t>Provide a welcoming environment -</a:t>
            </a:r>
            <a:r>
              <a:rPr lang="en-US" b="0" baseline="0" dirty="0" smtClean="0"/>
              <a:t> post welcoming signage and</a:t>
            </a:r>
            <a:r>
              <a:rPr lang="en-US" b="1" baseline="0" dirty="0" smtClean="0"/>
              <a:t> </a:t>
            </a:r>
            <a:r>
              <a:rPr lang="en-US" b="0" baseline="0" dirty="0" smtClean="0"/>
              <a:t>have staff greet families near the entrance. Ensure clear channels of communication and encourage families to provide feedback.</a:t>
            </a:r>
          </a:p>
          <a:p>
            <a:pPr marL="239367" indent="-239367">
              <a:buAutoNum type="arabicParenR"/>
            </a:pPr>
            <a:r>
              <a:rPr lang="en-US" b="1" dirty="0" smtClean="0"/>
              <a:t>Strive</a:t>
            </a:r>
            <a:r>
              <a:rPr lang="en-US" b="1" baseline="0" dirty="0" smtClean="0"/>
              <a:t> for family partnerships - </a:t>
            </a:r>
            <a:r>
              <a:rPr lang="en-US" b="0" baseline="0" dirty="0" smtClean="0"/>
              <a:t>include families in decisions related to both their own child’s education and the program as a whole, such as </a:t>
            </a:r>
            <a:r>
              <a:rPr lang="en-US" b="0" baseline="0" dirty="0" smtClean="0"/>
              <a:t>parent networking opportunities and parent education</a:t>
            </a:r>
            <a:endParaRPr lang="en-US" b="0" baseline="0" dirty="0" smtClean="0"/>
          </a:p>
          <a:p>
            <a:pPr marL="239367" indent="-239367">
              <a:buAutoNum type="arabicParenR"/>
            </a:pPr>
            <a:r>
              <a:rPr lang="en-US" b="1" baseline="0" dirty="0" smtClean="0"/>
              <a:t>Make a commitment to outreach -</a:t>
            </a:r>
            <a:r>
              <a:rPr lang="en-US" b="0" baseline="0" dirty="0" smtClean="0"/>
              <a:t> model healthy habits and share those habits and other activities families can do at home to support child’s development</a:t>
            </a:r>
            <a:r>
              <a:rPr lang="en-US" b="0" baseline="0" dirty="0" smtClean="0"/>
              <a:t>.</a:t>
            </a:r>
          </a:p>
          <a:p>
            <a:pPr marL="696567" lvl="1" indent="-239367">
              <a:buFont typeface="Arial" panose="020B0604020202020204" pitchFamily="34" charset="0"/>
              <a:buChar char="•"/>
            </a:pPr>
            <a:r>
              <a:rPr lang="en-US" b="0" baseline="0" dirty="0" smtClean="0"/>
              <a:t>Newsletters/ Handouts</a:t>
            </a:r>
          </a:p>
          <a:p>
            <a:pPr marL="696567" lvl="1" indent="-239367">
              <a:buFont typeface="Arial" panose="020B0604020202020204" pitchFamily="34" charset="0"/>
              <a:buChar char="•"/>
            </a:pPr>
            <a:r>
              <a:rPr lang="en-US" b="0" baseline="0" dirty="0" smtClean="0"/>
              <a:t>Take home activities and kits</a:t>
            </a:r>
          </a:p>
          <a:p>
            <a:pPr marL="696567" lvl="1" indent="-239367">
              <a:buFont typeface="Arial" panose="020B0604020202020204" pitchFamily="34" charset="0"/>
              <a:buChar char="•"/>
            </a:pPr>
            <a:r>
              <a:rPr lang="en-US" b="0" baseline="0" dirty="0" smtClean="0"/>
              <a:t>Web resources</a:t>
            </a:r>
          </a:p>
          <a:p>
            <a:pPr marL="696567" lvl="1" indent="-239367">
              <a:buFont typeface="Arial" panose="020B0604020202020204" pitchFamily="34" charset="0"/>
              <a:buChar char="•"/>
            </a:pPr>
            <a:r>
              <a:rPr lang="en-US" b="0" baseline="0" dirty="0" smtClean="0"/>
              <a:t>Opportunities for families to volunteer in the program</a:t>
            </a:r>
            <a:endParaRPr lang="en-US" b="0" baseline="0" dirty="0" smtClean="0"/>
          </a:p>
          <a:p>
            <a:pPr marL="239367" indent="-239367">
              <a:buAutoNum type="arabicParenR"/>
            </a:pPr>
            <a:r>
              <a:rPr lang="en-US" b="1" baseline="0" dirty="0" smtClean="0"/>
              <a:t>Provide family resources and referrals - </a:t>
            </a:r>
            <a:r>
              <a:rPr lang="en-US" b="0" baseline="0" dirty="0" smtClean="0"/>
              <a:t>provide resources and/or referrals to families in areas of preventative health and family services to ensure overall health development. </a:t>
            </a:r>
            <a:endParaRPr lang="en-US" b="0" baseline="0" dirty="0" smtClean="0"/>
          </a:p>
          <a:p>
            <a:pPr marL="628650" lvl="1" indent="-171450">
              <a:buFont typeface="Arial" panose="020B0604020202020204" pitchFamily="34" charset="0"/>
              <a:buChar char="•"/>
            </a:pPr>
            <a:r>
              <a:rPr lang="en-US" b="0" baseline="0" dirty="0" smtClean="0"/>
              <a:t>The </a:t>
            </a:r>
            <a:r>
              <a:rPr lang="en-US" b="0" baseline="0" dirty="0" smtClean="0"/>
              <a:t>NAEYC website provides </a:t>
            </a:r>
            <a:r>
              <a:rPr lang="en-US" b="0" baseline="0" dirty="0" smtClean="0"/>
              <a:t>very brief articles </a:t>
            </a:r>
            <a:r>
              <a:rPr lang="en-US" b="0" baseline="0" dirty="0" smtClean="0"/>
              <a:t>and discussions about a wide variety of parent topics. </a:t>
            </a:r>
            <a:endParaRPr lang="en-US" b="0" baseline="0" dirty="0" smtClean="0"/>
          </a:p>
          <a:p>
            <a:pPr marL="1085850" lvl="2" indent="-171450">
              <a:buFont typeface="Arial" panose="020B0604020202020204" pitchFamily="34" charset="0"/>
              <a:buChar char="•"/>
            </a:pPr>
            <a:r>
              <a:rPr lang="en-US" b="0" baseline="0" dirty="0" smtClean="0"/>
              <a:t>Very simple, one page articles that could be turned into tip sheets or added to a newsletter</a:t>
            </a:r>
          </a:p>
          <a:p>
            <a:pPr marL="1085850" lvl="2" indent="-171450">
              <a:buFont typeface="Arial" panose="020B0604020202020204" pitchFamily="34" charset="0"/>
              <a:buChar char="•"/>
            </a:pPr>
            <a:r>
              <a:rPr lang="en-US" b="0" baseline="0" dirty="0" smtClean="0"/>
              <a:t>Often </a:t>
            </a:r>
            <a:r>
              <a:rPr lang="en-US" b="0" baseline="0" dirty="0" smtClean="0"/>
              <a:t>what we know is that families have limited time to seek out information and learn new strategies for helping their children grow up well. We can make those connections and be a powerful resource for them</a:t>
            </a:r>
            <a:r>
              <a:rPr lang="en-US" b="0" baseline="0" dirty="0" smtClean="0"/>
              <a:t>.</a:t>
            </a:r>
          </a:p>
          <a:p>
            <a:pPr marL="1085850" lvl="2" indent="-171450">
              <a:buFont typeface="Arial" panose="020B0604020202020204" pitchFamily="34" charset="0"/>
              <a:buChar char="•"/>
            </a:pPr>
            <a:r>
              <a:rPr lang="en-US" b="0" baseline="0" dirty="0" smtClean="0"/>
              <a:t>ABC’s of a Healthy Me is an example we have given the is a simple way to provide parent </a:t>
            </a:r>
            <a:r>
              <a:rPr lang="en-US" b="0" baseline="0" dirty="0" err="1" smtClean="0"/>
              <a:t>educaton</a:t>
            </a:r>
            <a:r>
              <a:rPr lang="en-US" b="0" baseline="0" dirty="0" smtClean="0"/>
              <a:t> – can be posted, distributed, etc.</a:t>
            </a:r>
            <a:endParaRPr lang="en-US" b="0" baseline="0" dirty="0" smtClean="0"/>
          </a:p>
          <a:p>
            <a:pPr marL="239367" indent="-239367"/>
            <a:endParaRPr lang="en-US" b="1" dirty="0" smtClean="0"/>
          </a:p>
        </p:txBody>
      </p:sp>
      <p:sp>
        <p:nvSpPr>
          <p:cNvPr id="4" name="Slide Number Placeholder 3"/>
          <p:cNvSpPr>
            <a:spLocks noGrp="1"/>
          </p:cNvSpPr>
          <p:nvPr>
            <p:ph type="sldNum" sz="quarter" idx="10"/>
          </p:nvPr>
        </p:nvSpPr>
        <p:spPr/>
        <p:txBody>
          <a:bodyPr/>
          <a:lstStyle/>
          <a:p>
            <a:fld id="{7EB6D1D6-374E-4205-B595-3B698EC37D4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Sheltering Arms </a:t>
            </a:r>
            <a:r>
              <a:rPr lang="en-US" dirty="0" err="1" smtClean="0"/>
              <a:t>Educare</a:t>
            </a:r>
            <a:r>
              <a:rPr lang="en-US" dirty="0" smtClean="0"/>
              <a:t> in Atlanta, Georgia highlights their experiences with families and how they developed</a:t>
            </a:r>
            <a:r>
              <a:rPr lang="en-US" baseline="0" dirty="0" smtClean="0"/>
              <a:t> family support and engagement.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EB6D1D6-374E-4205-B595-3B698EC37D4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6" name="Picture 5" descr="Nemours Logo.jpg"/>
          <p:cNvPicPr>
            <a:picLocks noChangeAspect="1"/>
          </p:cNvPicPr>
          <p:nvPr userDrawn="1"/>
        </p:nvPicPr>
        <p:blipFill>
          <a:blip r:embed="rId2" cstate="print"/>
          <a:srcRect t="14726" b="19009"/>
          <a:stretch>
            <a:fillRect/>
          </a:stretch>
        </p:blipFill>
        <p:spPr bwMode="auto">
          <a:xfrm>
            <a:off x="6781800" y="5410200"/>
            <a:ext cx="1704941" cy="640079"/>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3" cstate="print"/>
          <a:srcRect/>
          <a:stretch>
            <a:fillRect/>
          </a:stretch>
        </p:blipFill>
        <p:spPr bwMode="auto">
          <a:xfrm>
            <a:off x="3886200" y="5484875"/>
            <a:ext cx="682752" cy="490728"/>
          </a:xfrm>
          <a:prstGeom prst="rect">
            <a:avLst/>
          </a:prstGeom>
          <a:noFill/>
          <a:ln w="9525">
            <a:noFill/>
            <a:miter lim="800000"/>
            <a:headEnd/>
            <a:tailEnd/>
          </a:ln>
        </p:spPr>
      </p:pic>
      <p:sp>
        <p:nvSpPr>
          <p:cNvPr id="2" name="Title 1"/>
          <p:cNvSpPr>
            <a:spLocks noGrp="1"/>
          </p:cNvSpPr>
          <p:nvPr>
            <p:ph type="ctrTitle" hasCustomPrompt="1"/>
          </p:nvPr>
        </p:nvSpPr>
        <p:spPr>
          <a:xfrm>
            <a:off x="4191000" y="1219200"/>
            <a:ext cx="3810000" cy="1603375"/>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4800600" y="3276600"/>
            <a:ext cx="2590800" cy="17526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3733800" y="6019800"/>
            <a:ext cx="4800600" cy="830997"/>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pic>
        <p:nvPicPr>
          <p:cNvPr id="10" name="Picture 9" descr="94759400[1].jpg"/>
          <p:cNvPicPr>
            <a:picLocks noChangeAspect="1"/>
          </p:cNvPicPr>
          <p:nvPr userDrawn="1"/>
        </p:nvPicPr>
        <p:blipFill>
          <a:blip r:embed="rId4" cstate="print"/>
          <a:srcRect r="28934"/>
          <a:stretch>
            <a:fillRect/>
          </a:stretch>
        </p:blipFill>
        <p:spPr>
          <a:xfrm>
            <a:off x="0" y="0"/>
            <a:ext cx="36576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10">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descr="PPT_fruit_fam.jpg"/>
          <p:cNvPicPr>
            <a:picLocks noChangeAspect="1"/>
          </p:cNvPicPr>
          <p:nvPr userDrawn="1"/>
        </p:nvPicPr>
        <p:blipFill>
          <a:blip r:embed="rId2" cstate="print"/>
          <a:srcRect l="1450"/>
          <a:stretch>
            <a:fillRect/>
          </a:stretch>
        </p:blipFill>
        <p:spPr bwMode="auto">
          <a:xfrm>
            <a:off x="0" y="384048"/>
            <a:ext cx="9161463" cy="418306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ransition 9">
    <p:spTree>
      <p:nvGrpSpPr>
        <p:cNvPr id="1" name=""/>
        <p:cNvGrpSpPr/>
        <p:nvPr/>
      </p:nvGrpSpPr>
      <p:grpSpPr>
        <a:xfrm>
          <a:off x="0" y="0"/>
          <a:ext cx="0" cy="0"/>
          <a:chOff x="0" y="0"/>
          <a:chExt cx="0" cy="0"/>
        </a:xfrm>
      </p:grpSpPr>
      <p:pic>
        <p:nvPicPr>
          <p:cNvPr id="10" name="Picture 9" descr="PPT_Apple_girl.jpg"/>
          <p:cNvPicPr>
            <a:picLocks noChangeAspect="1"/>
          </p:cNvPicPr>
          <p:nvPr userDrawn="1"/>
        </p:nvPicPr>
        <p:blipFill>
          <a:blip r:embed="rId2" cstate="print"/>
          <a:srcRect r="39279"/>
          <a:stretch>
            <a:fillRect/>
          </a:stretch>
        </p:blipFill>
        <p:spPr bwMode="auto">
          <a:xfrm>
            <a:off x="1219200" y="914400"/>
            <a:ext cx="6781800" cy="5026025"/>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7" name="Title 1"/>
          <p:cNvSpPr>
            <a:spLocks noGrp="1"/>
          </p:cNvSpPr>
          <p:nvPr>
            <p:ph type="title" hasCustomPrompt="1"/>
          </p:nvPr>
        </p:nvSpPr>
        <p:spPr>
          <a:xfrm>
            <a:off x="5257800" y="13716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ransition 10">
    <p:spTree>
      <p:nvGrpSpPr>
        <p:cNvPr id="1" name=""/>
        <p:cNvGrpSpPr/>
        <p:nvPr/>
      </p:nvGrpSpPr>
      <p:grpSpPr>
        <a:xfrm>
          <a:off x="0" y="0"/>
          <a:ext cx="0" cy="0"/>
          <a:chOff x="0" y="0"/>
          <a:chExt cx="0" cy="0"/>
        </a:xfrm>
      </p:grpSpPr>
      <p:pic>
        <p:nvPicPr>
          <p:cNvPr id="10" name="Picture 9" descr="PPT_Orange_girl.jpg"/>
          <p:cNvPicPr>
            <a:picLocks noChangeAspect="1"/>
          </p:cNvPicPr>
          <p:nvPr userDrawn="1"/>
        </p:nvPicPr>
        <p:blipFill>
          <a:blip r:embed="rId2" cstate="print"/>
          <a:srcRect l="1359" r="37466"/>
          <a:stretch>
            <a:fillRect/>
          </a:stretch>
        </p:blipFill>
        <p:spPr bwMode="auto">
          <a:xfrm>
            <a:off x="1143000" y="914400"/>
            <a:ext cx="6858000" cy="5044448"/>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7" name="Title 1"/>
          <p:cNvSpPr>
            <a:spLocks noGrp="1"/>
          </p:cNvSpPr>
          <p:nvPr>
            <p:ph type="title" hasCustomPrompt="1"/>
          </p:nvPr>
        </p:nvSpPr>
        <p:spPr>
          <a:xfrm>
            <a:off x="5105400" y="13716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ransition 11">
    <p:spTree>
      <p:nvGrpSpPr>
        <p:cNvPr id="1" name=""/>
        <p:cNvGrpSpPr/>
        <p:nvPr/>
      </p:nvGrpSpPr>
      <p:grpSpPr>
        <a:xfrm>
          <a:off x="0" y="0"/>
          <a:ext cx="0" cy="0"/>
          <a:chOff x="0" y="0"/>
          <a:chExt cx="0" cy="0"/>
        </a:xfrm>
      </p:grpSpPr>
      <p:pic>
        <p:nvPicPr>
          <p:cNvPr id="10" name="Picture 9" descr="PPT_Mom_baby.jpg"/>
          <p:cNvPicPr>
            <a:picLocks noChangeAspect="1"/>
          </p:cNvPicPr>
          <p:nvPr userDrawn="1"/>
        </p:nvPicPr>
        <p:blipFill>
          <a:blip r:embed="rId2" cstate="print"/>
          <a:srcRect r="37276"/>
          <a:stretch>
            <a:fillRect/>
          </a:stretch>
        </p:blipFill>
        <p:spPr bwMode="auto">
          <a:xfrm>
            <a:off x="1066800" y="914400"/>
            <a:ext cx="70104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7" name="Title 1"/>
          <p:cNvSpPr>
            <a:spLocks noGrp="1"/>
          </p:cNvSpPr>
          <p:nvPr>
            <p:ph type="title" hasCustomPrompt="1"/>
          </p:nvPr>
        </p:nvSpPr>
        <p:spPr>
          <a:xfrm>
            <a:off x="5105400" y="14478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ransition 12">
    <p:spTree>
      <p:nvGrpSpPr>
        <p:cNvPr id="1" name=""/>
        <p:cNvGrpSpPr/>
        <p:nvPr/>
      </p:nvGrpSpPr>
      <p:grpSpPr>
        <a:xfrm>
          <a:off x="0" y="0"/>
          <a:ext cx="0" cy="0"/>
          <a:chOff x="0" y="0"/>
          <a:chExt cx="0" cy="0"/>
        </a:xfrm>
      </p:grpSpPr>
      <p:pic>
        <p:nvPicPr>
          <p:cNvPr id="10" name="Picture 9" descr="PPT_water-girl.jpg"/>
          <p:cNvPicPr>
            <a:picLocks noChangeAspect="1"/>
          </p:cNvPicPr>
          <p:nvPr userDrawn="1"/>
        </p:nvPicPr>
        <p:blipFill>
          <a:blip r:embed="rId2" cstate="print"/>
          <a:srcRect l="1666" r="30001"/>
          <a:stretch>
            <a:fillRect/>
          </a:stretch>
        </p:blipFill>
        <p:spPr bwMode="auto">
          <a:xfrm>
            <a:off x="440547" y="914400"/>
            <a:ext cx="7636653"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7" name="Title 1"/>
          <p:cNvSpPr>
            <a:spLocks noGrp="1"/>
          </p:cNvSpPr>
          <p:nvPr>
            <p:ph type="title" hasCustomPrompt="1"/>
          </p:nvPr>
        </p:nvSpPr>
        <p:spPr>
          <a:xfrm>
            <a:off x="3657600" y="1066800"/>
            <a:ext cx="4038600" cy="14478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800600"/>
            <a:ext cx="5486400" cy="566738"/>
          </a:xfrm>
        </p:spPr>
        <p:txBody>
          <a:bodyPr anchor="b"/>
          <a:lstStyle>
            <a:lvl1pPr algn="l">
              <a:defRPr sz="2000" b="1" baseline="0"/>
            </a:lvl1pPr>
          </a:lstStyle>
          <a:p>
            <a:r>
              <a:rPr lang="en-US" dirty="0" smtClean="0"/>
              <a:t>Header Goes Here</a:t>
            </a:r>
            <a:endParaRPr lang="en-US" dirty="0"/>
          </a:p>
        </p:txBody>
      </p:sp>
      <p:sp>
        <p:nvSpPr>
          <p:cNvPr id="3" name="Picture Placeholder 2"/>
          <p:cNvSpPr>
            <a:spLocks noGrp="1"/>
          </p:cNvSpPr>
          <p:nvPr>
            <p:ph type="pic" idx="1"/>
          </p:nvPr>
        </p:nvSpPr>
        <p:spPr>
          <a:xfrm>
            <a:off x="17526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hasCustomPrompt="1"/>
          </p:nvPr>
        </p:nvSpPr>
        <p:spPr>
          <a:xfrm>
            <a:off x="17526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Description of picture goes here (optional)</a:t>
            </a:r>
          </a:p>
        </p:txBody>
      </p:sp>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Content Placeholder 5"/>
          <p:cNvSpPr>
            <a:spLocks noGrp="1"/>
          </p:cNvSpPr>
          <p:nvPr>
            <p:ph sz="quarter" idx="13" hasCustomPrompt="1"/>
          </p:nvPr>
        </p:nvSpPr>
        <p:spPr>
          <a:xfrm>
            <a:off x="533400" y="228600"/>
            <a:ext cx="7848600" cy="6096000"/>
          </a:xfrm>
        </p:spPr>
        <p:txBody>
          <a:bodyPr/>
          <a:lstStyle>
            <a:lvl1pPr>
              <a:defRPr/>
            </a:lvl1pPr>
          </a:lstStyle>
          <a:p>
            <a:pPr lvl="0"/>
            <a:r>
              <a:rPr lang="en-US" dirty="0" smtClean="0"/>
              <a:t>For use only if inserting picture(s) with no header.</a:t>
            </a:r>
            <a:endParaRPr lang="en-US" dirty="0"/>
          </a:p>
        </p:txBody>
      </p:sp>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4671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05300" y="1371600"/>
            <a:ext cx="34671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A83C0F9-BED9-4B45-9D17-9D6E1584034F}" type="slidenum">
              <a:rPr lang="en-US"/>
              <a:pPr>
                <a:defRPr/>
              </a:pPr>
              <a:t>‹#›</a:t>
            </a:fld>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6" name="Picture 5" descr="Nemours Logo.jpg"/>
          <p:cNvPicPr>
            <a:picLocks noChangeAspect="1"/>
          </p:cNvPicPr>
          <p:nvPr userDrawn="1"/>
        </p:nvPicPr>
        <p:blipFill>
          <a:blip r:embed="rId2" cstate="print"/>
          <a:srcRect t="14726" b="19009"/>
          <a:stretch>
            <a:fillRect/>
          </a:stretch>
        </p:blipFill>
        <p:spPr bwMode="auto">
          <a:xfrm>
            <a:off x="6781800" y="5410200"/>
            <a:ext cx="1704941" cy="640079"/>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3" cstate="print"/>
          <a:srcRect/>
          <a:stretch>
            <a:fillRect/>
          </a:stretch>
        </p:blipFill>
        <p:spPr bwMode="auto">
          <a:xfrm>
            <a:off x="3886200" y="5484875"/>
            <a:ext cx="682752" cy="490728"/>
          </a:xfrm>
          <a:prstGeom prst="rect">
            <a:avLst/>
          </a:prstGeom>
          <a:noFill/>
          <a:ln w="9525">
            <a:noFill/>
            <a:miter lim="800000"/>
            <a:headEnd/>
            <a:tailEnd/>
          </a:ln>
        </p:spPr>
      </p:pic>
      <p:sp>
        <p:nvSpPr>
          <p:cNvPr id="2" name="Title 1"/>
          <p:cNvSpPr>
            <a:spLocks noGrp="1"/>
          </p:cNvSpPr>
          <p:nvPr>
            <p:ph type="ctrTitle" hasCustomPrompt="1"/>
          </p:nvPr>
        </p:nvSpPr>
        <p:spPr>
          <a:xfrm>
            <a:off x="4191000" y="1219200"/>
            <a:ext cx="3810000" cy="1603375"/>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4800600" y="3276600"/>
            <a:ext cx="2590800" cy="17526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3733800" y="6019800"/>
            <a:ext cx="4800600" cy="830997"/>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pic>
        <p:nvPicPr>
          <p:cNvPr id="10" name="Picture 9" descr="94759400[1].jpg"/>
          <p:cNvPicPr>
            <a:picLocks noChangeAspect="1"/>
          </p:cNvPicPr>
          <p:nvPr userDrawn="1"/>
        </p:nvPicPr>
        <p:blipFill>
          <a:blip r:embed="rId4" cstate="print"/>
          <a:srcRect r="28934"/>
          <a:stretch>
            <a:fillRect/>
          </a:stretch>
        </p:blipFill>
        <p:spPr>
          <a:xfrm>
            <a:off x="0" y="0"/>
            <a:ext cx="3657600" cy="6858000"/>
          </a:xfrm>
          <a:prstGeom prst="rect">
            <a:avLst/>
          </a:prstGeom>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PPT_breastfeeding.jpg"/>
          <p:cNvPicPr>
            <a:picLocks noChangeAspect="1"/>
          </p:cNvPicPr>
          <p:nvPr userDrawn="1"/>
        </p:nvPicPr>
        <p:blipFill>
          <a:blip r:embed="rId2" cstate="print"/>
          <a:srcRect l="3139" r="2243"/>
          <a:stretch>
            <a:fillRect/>
          </a:stretch>
        </p:blipFill>
        <p:spPr bwMode="auto">
          <a:xfrm>
            <a:off x="0" y="381000"/>
            <a:ext cx="9144000" cy="43434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descr="PPT_Celebrate2.jpg"/>
          <p:cNvPicPr>
            <a:picLocks noChangeAspect="1"/>
          </p:cNvPicPr>
          <p:nvPr userDrawn="1"/>
        </p:nvPicPr>
        <p:blipFill>
          <a:blip r:embed="rId2" cstate="print"/>
          <a:srcRect r="1817"/>
          <a:stretch>
            <a:fillRect/>
          </a:stretch>
        </p:blipFill>
        <p:spPr bwMode="auto">
          <a:xfrm>
            <a:off x="0" y="381000"/>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10">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439"/>
          <a:stretch/>
        </p:blipFill>
        <p:spPr>
          <a:xfrm>
            <a:off x="0" y="381000"/>
            <a:ext cx="9144000" cy="4217670"/>
          </a:xfrm>
          <a:prstGeom prst="rect">
            <a:avLst/>
          </a:prstGeom>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Tree>
    <p:extLst>
      <p:ext uri="{BB962C8B-B14F-4D97-AF65-F5344CB8AC3E}">
        <p14:creationId xmlns:p14="http://schemas.microsoft.com/office/powerpoint/2010/main" val="3003751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10" descr="PPT_water_boy.jpg"/>
          <p:cNvPicPr>
            <a:picLocks noChangeAspect="1"/>
          </p:cNvPicPr>
          <p:nvPr userDrawn="1"/>
        </p:nvPicPr>
        <p:blipFill>
          <a:blip r:embed="rId2" cstate="print"/>
          <a:srcRect l="1859"/>
          <a:stretch>
            <a:fillRect/>
          </a:stretch>
        </p:blipFill>
        <p:spPr bwMode="auto">
          <a:xfrm>
            <a:off x="0" y="384048"/>
            <a:ext cx="9140825"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PPT_broc-girl.jpg"/>
          <p:cNvPicPr>
            <a:picLocks noChangeAspect="1"/>
          </p:cNvPicPr>
          <p:nvPr userDrawn="1"/>
        </p:nvPicPr>
        <p:blipFill>
          <a:blip r:embed="rId2" cstate="print"/>
          <a:srcRect l="1660"/>
          <a:stretch>
            <a:fillRect/>
          </a:stretch>
        </p:blipFill>
        <p:spPr bwMode="auto">
          <a:xfrm>
            <a:off x="0" y="533400"/>
            <a:ext cx="9158288"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10" descr="PPT_bubbles.jpg"/>
          <p:cNvPicPr>
            <a:picLocks noChangeAspect="1"/>
          </p:cNvPicPr>
          <p:nvPr userDrawn="1"/>
        </p:nvPicPr>
        <p:blipFill>
          <a:blip r:embed="rId2" cstate="print"/>
          <a:srcRect r="3572"/>
          <a:stretch>
            <a:fillRect/>
          </a:stretch>
        </p:blipFill>
        <p:spPr bwMode="auto">
          <a:xfrm>
            <a:off x="0" y="384048"/>
            <a:ext cx="9144000" cy="42672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48768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4864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7">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PPT_carrots.jpg"/>
          <p:cNvPicPr>
            <a:picLocks noChangeAspect="1"/>
          </p:cNvPicPr>
          <p:nvPr userDrawn="1"/>
        </p:nvPicPr>
        <p:blipFill>
          <a:blip r:embed="rId2" cstate="print"/>
          <a:srcRect l="2010" r="1398"/>
          <a:stretch>
            <a:fillRect/>
          </a:stretch>
        </p:blipFill>
        <p:spPr bwMode="auto">
          <a:xfrm>
            <a:off x="0" y="384048"/>
            <a:ext cx="9158288" cy="42672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5052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8">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4" name="Picture 9" descr="PPT_Fam.jpg"/>
          <p:cNvPicPr>
            <a:picLocks noChangeAspect="1"/>
          </p:cNvPicPr>
          <p:nvPr userDrawn="1"/>
        </p:nvPicPr>
        <p:blipFill>
          <a:blip r:embed="rId2" cstate="print"/>
          <a:srcRect/>
          <a:stretch>
            <a:fillRect/>
          </a:stretch>
        </p:blipFill>
        <p:spPr bwMode="auto">
          <a:xfrm>
            <a:off x="0" y="384048"/>
            <a:ext cx="9167813" cy="412591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9">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descr="PPT_Fam2.jpg"/>
          <p:cNvPicPr>
            <a:picLocks noChangeAspect="1"/>
          </p:cNvPicPr>
          <p:nvPr userDrawn="1"/>
        </p:nvPicPr>
        <p:blipFill>
          <a:blip r:embed="rId2" cstate="print"/>
          <a:srcRect l="5853" t="73" r="48929" b="2315"/>
          <a:stretch>
            <a:fillRect/>
          </a:stretch>
        </p:blipFill>
        <p:spPr bwMode="auto">
          <a:xfrm>
            <a:off x="0" y="384048"/>
            <a:ext cx="9148763" cy="414655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10">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4" name="Picture 9" descr="PPT_fruit_fam.jpg"/>
          <p:cNvPicPr>
            <a:picLocks noChangeAspect="1"/>
          </p:cNvPicPr>
          <p:nvPr userDrawn="1"/>
        </p:nvPicPr>
        <p:blipFill>
          <a:blip r:embed="rId2" cstate="print"/>
          <a:srcRect l="1450"/>
          <a:stretch>
            <a:fillRect/>
          </a:stretch>
        </p:blipFill>
        <p:spPr bwMode="auto">
          <a:xfrm>
            <a:off x="0" y="384048"/>
            <a:ext cx="9161463" cy="418306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11">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PPT_fruit-girl.jpg"/>
          <p:cNvPicPr>
            <a:picLocks noChangeAspect="1"/>
          </p:cNvPicPr>
          <p:nvPr userDrawn="1"/>
        </p:nvPicPr>
        <p:blipFill>
          <a:blip r:embed="rId2" cstate="print"/>
          <a:srcRect l="1711"/>
          <a:stretch>
            <a:fillRect/>
          </a:stretch>
        </p:blipFill>
        <p:spPr bwMode="auto">
          <a:xfrm>
            <a:off x="0" y="384048"/>
            <a:ext cx="9153525"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12">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descr="PPT_Apple_girl.jpg"/>
          <p:cNvPicPr>
            <a:picLocks noChangeAspect="1"/>
          </p:cNvPicPr>
          <p:nvPr userDrawn="1"/>
        </p:nvPicPr>
        <p:blipFill>
          <a:blip r:embed="rId2" cstate="print"/>
          <a:srcRect r="1817"/>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13">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PPT_Orange_girl.jpg"/>
          <p:cNvPicPr>
            <a:picLocks noChangeAspect="1"/>
          </p:cNvPicPr>
          <p:nvPr userDrawn="1"/>
        </p:nvPicPr>
        <p:blipFill>
          <a:blip r:embed="rId2" cstate="print"/>
          <a:srcRect r="1824"/>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11">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descr="PPT_fruit-girl.jpg"/>
          <p:cNvPicPr>
            <a:picLocks noChangeAspect="1"/>
          </p:cNvPicPr>
          <p:nvPr userDrawn="1"/>
        </p:nvPicPr>
        <p:blipFill>
          <a:blip r:embed="rId2" cstate="print"/>
          <a:srcRect l="1711"/>
          <a:stretch>
            <a:fillRect/>
          </a:stretch>
        </p:blipFill>
        <p:spPr bwMode="auto">
          <a:xfrm>
            <a:off x="0" y="384048"/>
            <a:ext cx="9153525"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14">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descr="PPT_Mom_baby.jpg"/>
          <p:cNvPicPr>
            <a:picLocks noChangeAspect="1"/>
          </p:cNvPicPr>
          <p:nvPr userDrawn="1"/>
        </p:nvPicPr>
        <p:blipFill>
          <a:blip r:embed="rId2" cstate="print"/>
          <a:srcRect r="1824"/>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15">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 name="Picture 9" descr="PPT_water-girl.jpg"/>
          <p:cNvPicPr>
            <a:picLocks noChangeAspect="1"/>
          </p:cNvPicPr>
          <p:nvPr userDrawn="1"/>
        </p:nvPicPr>
        <p:blipFill>
          <a:blip r:embed="rId2" cstate="print"/>
          <a:srcRect l="1666"/>
          <a:stretch>
            <a:fillRect/>
          </a:stretch>
        </p:blipFill>
        <p:spPr bwMode="auto">
          <a:xfrm>
            <a:off x="0" y="384048"/>
            <a:ext cx="9237663" cy="422751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867400" y="838200"/>
            <a:ext cx="29718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60579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16">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descr="Nemours Logo.jpg"/>
          <p:cNvPicPr>
            <a:picLocks noChangeAspect="1"/>
          </p:cNvPicPr>
          <p:nvPr userDrawn="1"/>
        </p:nvPicPr>
        <p:blipFill>
          <a:blip r:embed="rId2" cstate="print"/>
          <a:srcRect t="14726" b="19009"/>
          <a:stretch>
            <a:fillRect/>
          </a:stretch>
        </p:blipFill>
        <p:spPr bwMode="auto">
          <a:xfrm>
            <a:off x="3276600" y="5160646"/>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3" cstate="print"/>
          <a:srcRect/>
          <a:stretch>
            <a:fillRect/>
          </a:stretch>
        </p:blipFill>
        <p:spPr bwMode="auto">
          <a:xfrm>
            <a:off x="304800" y="52578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334000" y="838200"/>
            <a:ext cx="36576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410200" y="4572000"/>
            <a:ext cx="35814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943600"/>
            <a:ext cx="4953000" cy="830997"/>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pic>
        <p:nvPicPr>
          <p:cNvPr id="10" name="Picture 9" descr="148987579.jpg"/>
          <p:cNvPicPr>
            <a:picLocks noChangeAspect="1"/>
          </p:cNvPicPr>
          <p:nvPr userDrawn="1"/>
        </p:nvPicPr>
        <p:blipFill>
          <a:blip r:embed="rId4" cstate="print"/>
          <a:stretch>
            <a:fillRect/>
          </a:stretch>
        </p:blipFill>
        <p:spPr>
          <a:xfrm>
            <a:off x="0" y="812800"/>
            <a:ext cx="5105400" cy="3403600"/>
          </a:xfrm>
          <a:prstGeom prst="rect">
            <a:avLst/>
          </a:prstGeom>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Header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baseline="0"/>
            </a:lvl1pPr>
            <a:lvl2pPr>
              <a:buFont typeface="Times New Roman" pitchFamily="18" charset="0"/>
              <a:buChar char="–"/>
              <a:defRPr b="0" baseline="0"/>
            </a:lvl2pPr>
            <a:lvl3pPr>
              <a:defRPr b="0" baseline="0"/>
            </a:lvl3pPr>
            <a:lvl4pPr>
              <a:buFont typeface="Times New Roman" pitchFamily="18" charset="0"/>
              <a:buChar char="–"/>
              <a:defRPr b="0" baseline="0"/>
            </a:lvl4pPr>
            <a:lvl5pPr>
              <a:defRPr b="0" baseline="0"/>
            </a:lvl5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smtClean="0"/>
          </a:p>
          <a:p>
            <a:endParaRPr lang="en-US" dirty="0" smtClean="0"/>
          </a:p>
        </p:txBody>
      </p:sp>
      <p:pic>
        <p:nvPicPr>
          <p:cNvPr id="7" name="Picture 6"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Header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smtClean="0"/>
          </a:p>
        </p:txBody>
      </p:sp>
      <p:pic>
        <p:nvPicPr>
          <p:cNvPr id="8" name="Picture 7"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Header and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Header and 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8"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Header and 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Header and 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Header and Content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12">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PT_Apple_girl.jpg"/>
          <p:cNvPicPr>
            <a:picLocks noChangeAspect="1"/>
          </p:cNvPicPr>
          <p:nvPr userDrawn="1"/>
        </p:nvPicPr>
        <p:blipFill>
          <a:blip r:embed="rId2" cstate="print"/>
          <a:srcRect r="1817"/>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Header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Header and Content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Header and Content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Header and Content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Header and Content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Header and Content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Header and Content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Header and Content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Header and Content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Header and Content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13">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descr="PPT_Orange_girl.jpg"/>
          <p:cNvPicPr>
            <a:picLocks noChangeAspect="1"/>
          </p:cNvPicPr>
          <p:nvPr userDrawn="1"/>
        </p:nvPicPr>
        <p:blipFill>
          <a:blip r:embed="rId2" cstate="print"/>
          <a:srcRect r="1824"/>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Header and Content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Header and 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Header and Content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8486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543800" cy="4876800"/>
          </a:xfrm>
        </p:spPr>
        <p:txBody>
          <a:bodyPr/>
          <a:lstStyle>
            <a:lvl1pPr marL="342900" marR="0" indent="-342900" algn="l" defTabSz="914400" rtl="0" eaLnBrk="0" fontAlgn="base" latinLnBrk="0" hangingPunct="0">
              <a:lnSpc>
                <a:spcPct val="95000"/>
              </a:lnSpc>
              <a:spcBef>
                <a:spcPct val="30000"/>
              </a:spcBef>
              <a:spcAft>
                <a:spcPct val="5000"/>
              </a:spcAft>
              <a:buClr>
                <a:srgbClr val="ABC8F7"/>
              </a:buClr>
              <a:buSzTx/>
              <a:buFont typeface="Wingdings" pitchFamily="2" charset="2"/>
              <a:buChar char="§"/>
              <a:tabLst/>
              <a:defRPr baseline="0"/>
            </a:lvl1pPr>
          </a:lstStyle>
          <a:p>
            <a:r>
              <a:rPr lang="en-US" dirty="0" smtClean="0"/>
              <a:t>For use only if you are using picture(s) anywhere on this slide.  Otherwise, choose a slide with a child picture on the right.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a:p>
        </p:txBody>
      </p:sp>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14">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PT_Mom_baby.jpg"/>
          <p:cNvPicPr>
            <a:picLocks noChangeAspect="1"/>
          </p:cNvPicPr>
          <p:nvPr userDrawn="1"/>
        </p:nvPicPr>
        <p:blipFill>
          <a:blip r:embed="rId2" cstate="print"/>
          <a:srcRect r="1824"/>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ntent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ntent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ntent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ntent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ntent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ntent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15">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descr="PPT_water-girl.jpg"/>
          <p:cNvPicPr>
            <a:picLocks noChangeAspect="1"/>
          </p:cNvPicPr>
          <p:nvPr userDrawn="1"/>
        </p:nvPicPr>
        <p:blipFill>
          <a:blip r:embed="rId2" cstate="print"/>
          <a:srcRect l="1666"/>
          <a:stretch>
            <a:fillRect/>
          </a:stretch>
        </p:blipFill>
        <p:spPr bwMode="auto">
          <a:xfrm>
            <a:off x="0" y="384048"/>
            <a:ext cx="9237663" cy="422751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867400" y="838200"/>
            <a:ext cx="29718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60579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ntent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ntent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001000" cy="1295400"/>
          </a:xfrm>
        </p:spPr>
        <p:txBody>
          <a:bodyPr/>
          <a:lstStyle>
            <a:lvl1pPr>
              <a:defRPr/>
            </a:lvl1pPr>
          </a:lstStyle>
          <a:p>
            <a:r>
              <a:rPr lang="en-US" dirty="0" smtClean="0"/>
              <a:t>Header Goes Here</a:t>
            </a:r>
            <a:endParaRPr lang="en-US" dirty="0"/>
          </a:p>
        </p:txBody>
      </p:sp>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2"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3"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4"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9"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1"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2"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6"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7"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8"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9"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0"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1"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2"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paris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arison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16">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emours Logo.jpg"/>
          <p:cNvPicPr>
            <a:picLocks noChangeAspect="1"/>
          </p:cNvPicPr>
          <p:nvPr userDrawn="1"/>
        </p:nvPicPr>
        <p:blipFill>
          <a:blip r:embed="rId2" cstate="print"/>
          <a:srcRect t="14726" b="19009"/>
          <a:stretch>
            <a:fillRect/>
          </a:stretch>
        </p:blipFill>
        <p:spPr bwMode="auto">
          <a:xfrm>
            <a:off x="3276600" y="5160646"/>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3" cstate="print"/>
          <a:srcRect/>
          <a:stretch>
            <a:fillRect/>
          </a:stretch>
        </p:blipFill>
        <p:spPr bwMode="auto">
          <a:xfrm>
            <a:off x="304800" y="52578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334000" y="838200"/>
            <a:ext cx="36576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410200" y="4572000"/>
            <a:ext cx="35814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943600"/>
            <a:ext cx="4953000" cy="830997"/>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pic>
        <p:nvPicPr>
          <p:cNvPr id="10" name="Picture 9" descr="148987579.jpg"/>
          <p:cNvPicPr>
            <a:picLocks noChangeAspect="1"/>
          </p:cNvPicPr>
          <p:nvPr userDrawn="1"/>
        </p:nvPicPr>
        <p:blipFill>
          <a:blip r:embed="rId4" cstate="print"/>
          <a:stretch>
            <a:fillRect/>
          </a:stretch>
        </p:blipFill>
        <p:spPr>
          <a:xfrm>
            <a:off x="0" y="812800"/>
            <a:ext cx="5105400" cy="3403600"/>
          </a:xfrm>
          <a:prstGeom prst="rect">
            <a:avLst/>
          </a:prstGeom>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arison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mparison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mparison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mparison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mparison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mparison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mparison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mparison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mparison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mparison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er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baseline="0"/>
            </a:lvl1pPr>
            <a:lvl2pPr>
              <a:buFont typeface="Times New Roman" pitchFamily="18" charset="0"/>
              <a:buChar char="–"/>
              <a:defRPr b="0" baseline="0"/>
            </a:lvl2pPr>
            <a:lvl3pPr>
              <a:defRPr b="0" baseline="0"/>
            </a:lvl3pPr>
            <a:lvl4pPr>
              <a:buFont typeface="Times New Roman" pitchFamily="18" charset="0"/>
              <a:buChar char="–"/>
              <a:defRPr b="0" baseline="0"/>
            </a:lvl4pPr>
            <a:lvl5pPr>
              <a:defRPr b="0" baseline="0"/>
            </a:lvl5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smtClean="0"/>
          </a:p>
          <a:p>
            <a:endParaRPr lang="en-US" dirty="0" smtClean="0"/>
          </a:p>
        </p:txBody>
      </p:sp>
      <p:pic>
        <p:nvPicPr>
          <p:cNvPr id="7" name="Picture 6"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mparison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mparison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mparison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001000" cy="1020762"/>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10"/>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11"/>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5"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6"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7"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Conclus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1027" name="Picture 3"/>
          <p:cNvPicPr>
            <a:picLocks noChangeAspect="1" noChangeArrowheads="1"/>
          </p:cNvPicPr>
          <p:nvPr userDrawn="1"/>
        </p:nvPicPr>
        <p:blipFill>
          <a:blip r:embed="rId2" cstate="print"/>
          <a:srcRect l="30965"/>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Conclusion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6" name="Title 1"/>
          <p:cNvSpPr txBox="1">
            <a:spLocks/>
          </p:cNvSpPr>
          <p:nvPr userDrawn="1"/>
        </p:nvSpPr>
        <p:spPr bwMode="auto">
          <a:xfrm>
            <a:off x="533400" y="0"/>
            <a:ext cx="7315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lvl1pPr>
          </a:lstStyle>
          <a:p>
            <a:pPr eaLnBrk="0" fontAlgn="base" hangingPunct="0">
              <a:spcBef>
                <a:spcPct val="0"/>
              </a:spcBef>
              <a:spcAft>
                <a:spcPct val="0"/>
              </a:spcAft>
              <a:defRPr/>
            </a:pPr>
            <a:r>
              <a:rPr lang="en-US" sz="4400" b="1" kern="0" dirty="0" smtClean="0">
                <a:solidFill>
                  <a:srgbClr val="FFFFFF"/>
                </a:solidFill>
                <a:latin typeface="Arial Narrow"/>
                <a:ea typeface="MS PGothic" pitchFamily="34" charset="-128"/>
              </a:rPr>
              <a:t>Thank You!</a:t>
            </a:r>
            <a:endParaRPr lang="en-US" sz="4400" b="1" kern="0" dirty="0">
              <a:solidFill>
                <a:srgbClr val="FFFFFF"/>
              </a:solidFill>
              <a:latin typeface="Arial Narrow"/>
              <a:ea typeface="MS PGothic" pitchFamily="34" charset="-128"/>
            </a:endParaRPr>
          </a:p>
        </p:txBody>
      </p:sp>
      <p:pic>
        <p:nvPicPr>
          <p:cNvPr id="13" name="Picture 12" descr="mod party kids.png"/>
          <p:cNvPicPr>
            <a:picLocks noChangeAspect="1"/>
          </p:cNvPicPr>
          <p:nvPr userDrawn="1"/>
        </p:nvPicPr>
        <p:blipFill>
          <a:blip r:embed="rId2" cstate="print"/>
          <a:srcRect l="37949"/>
          <a:stretch>
            <a:fillRect/>
          </a:stretch>
        </p:blipFill>
        <p:spPr>
          <a:xfrm>
            <a:off x="381000" y="0"/>
            <a:ext cx="8153400" cy="1298448"/>
          </a:xfrm>
          <a:prstGeom prst="rect">
            <a:avLst/>
          </a:prstGeom>
        </p:spPr>
      </p:pic>
      <p:sp>
        <p:nvSpPr>
          <p:cNvPr id="14"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Conclus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9" name="Picture 8" descr="bike boy water mod.png"/>
          <p:cNvPicPr>
            <a:picLocks noChangeAspect="1"/>
          </p:cNvPicPr>
          <p:nvPr userDrawn="1"/>
        </p:nvPicPr>
        <p:blipFill>
          <a:blip r:embed="rId2" cstate="print"/>
          <a:srcRect l="38597"/>
          <a:stretch>
            <a:fillRect/>
          </a:stretch>
        </p:blipFill>
        <p:spPr>
          <a:xfrm>
            <a:off x="381000" y="0"/>
            <a:ext cx="8153400" cy="1298448"/>
          </a:xfrm>
          <a:prstGeom prst="rect">
            <a:avLst/>
          </a:prstGeom>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Conclusi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8" name="Picture 7" descr="broccoli girl mod.png"/>
          <p:cNvPicPr>
            <a:picLocks noChangeAspect="1"/>
          </p:cNvPicPr>
          <p:nvPr userDrawn="1"/>
        </p:nvPicPr>
        <p:blipFill>
          <a:blip r:embed="rId2" cstate="print"/>
          <a:srcRect r="38382"/>
          <a:stretch>
            <a:fillRect/>
          </a:stretch>
        </p:blipFill>
        <p:spPr>
          <a:xfrm>
            <a:off x="381000" y="0"/>
            <a:ext cx="8153400" cy="1298448"/>
          </a:xfrm>
          <a:prstGeom prst="rect">
            <a:avLst/>
          </a:prstGeom>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Conclus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2050" name="Picture 2"/>
          <p:cNvPicPr>
            <a:picLocks noChangeAspect="1" noChangeArrowheads="1"/>
          </p:cNvPicPr>
          <p:nvPr userDrawn="1"/>
        </p:nvPicPr>
        <p:blipFill>
          <a:blip r:embed="rId2" cstate="print"/>
          <a:srcRect r="45655"/>
          <a:stretch>
            <a:fillRect/>
          </a:stretch>
        </p:blipFill>
        <p:spPr bwMode="auto">
          <a:xfrm>
            <a:off x="380999" y="0"/>
            <a:ext cx="8153401" cy="1295400"/>
          </a:xfrm>
          <a:prstGeom prst="rect">
            <a:avLst/>
          </a:prstGeom>
          <a:noFill/>
          <a:ln w="9525">
            <a:noFill/>
            <a:miter lim="800000"/>
            <a:headEnd/>
            <a:tailEnd/>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Conclusi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90114" name="Picture 2"/>
          <p:cNvPicPr>
            <a:picLocks noChangeAspect="1" noChangeArrowheads="1"/>
          </p:cNvPicPr>
          <p:nvPr userDrawn="1"/>
        </p:nvPicPr>
        <p:blipFill>
          <a:blip r:embed="rId2" cstate="print"/>
          <a:srcRect l="53543"/>
          <a:stretch>
            <a:fillRect/>
          </a:stretch>
        </p:blipFill>
        <p:spPr bwMode="auto">
          <a:xfrm>
            <a:off x="381000" y="0"/>
            <a:ext cx="8153400" cy="1295399"/>
          </a:xfrm>
          <a:prstGeom prst="rect">
            <a:avLst/>
          </a:prstGeom>
          <a:noFill/>
          <a:ln w="9525">
            <a:noFill/>
            <a:miter lim="800000"/>
            <a:headEnd/>
            <a:tailEnd/>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Conclusion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91138" name="Picture 2"/>
          <p:cNvPicPr>
            <a:picLocks noChangeAspect="1" noChangeArrowheads="1"/>
          </p:cNvPicPr>
          <p:nvPr userDrawn="1"/>
        </p:nvPicPr>
        <p:blipFill>
          <a:blip r:embed="rId2" cstate="print"/>
          <a:srcRect r="16344"/>
          <a:stretch>
            <a:fillRect/>
          </a:stretch>
        </p:blipFill>
        <p:spPr bwMode="auto">
          <a:xfrm>
            <a:off x="380999" y="0"/>
            <a:ext cx="8153401" cy="1295400"/>
          </a:xfrm>
          <a:prstGeom prst="rect">
            <a:avLst/>
          </a:prstGeom>
          <a:noFill/>
          <a:ln w="9525">
            <a:noFill/>
            <a:miter lim="800000"/>
            <a:headEnd/>
            <a:tailEnd/>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er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smtClean="0"/>
          </a:p>
        </p:txBody>
      </p:sp>
      <p:pic>
        <p:nvPicPr>
          <p:cNvPr id="8" name="Picture 7"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Conclusion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8" name="Picture 7" descr="fam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Conclusion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92162" name="Picture 2"/>
          <p:cNvPicPr>
            <a:picLocks noChangeAspect="1" noChangeArrowheads="1"/>
          </p:cNvPicPr>
          <p:nvPr userDrawn="1"/>
        </p:nvPicPr>
        <p:blipFill>
          <a:blip r:embed="rId2" cstate="print"/>
          <a:srcRect l="16344"/>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Conclusion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7" name="Picture 6" descr="cherry girl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Conclusion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sp>
        <p:nvSpPr>
          <p:cNvPr id="62466" name="Rectangle 2"/>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62467" name="Picture 3"/>
          <p:cNvPicPr>
            <a:picLocks noChangeAspect="1" noChangeArrowheads="1"/>
          </p:cNvPicPr>
          <p:nvPr userDrawn="1"/>
        </p:nvPicPr>
        <p:blipFill>
          <a:blip r:embed="rId2" cstate="print"/>
          <a:srcRect r="32563"/>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Conclusion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93186" name="Picture 2"/>
          <p:cNvPicPr>
            <a:picLocks noChangeAspect="1" noChangeArrowheads="1"/>
          </p:cNvPicPr>
          <p:nvPr userDrawn="1"/>
        </p:nvPicPr>
        <p:blipFill>
          <a:blip r:embed="rId2" cstate="print"/>
          <a:srcRect r="16406"/>
          <a:stretch>
            <a:fillRect/>
          </a:stretch>
        </p:blipFill>
        <p:spPr bwMode="auto">
          <a:xfrm>
            <a:off x="381000" y="0"/>
            <a:ext cx="8153400" cy="1296365"/>
          </a:xfrm>
          <a:prstGeom prst="rect">
            <a:avLst/>
          </a:prstGeom>
          <a:noFill/>
          <a:ln w="9525">
            <a:noFill/>
            <a:miter lim="800000"/>
            <a:headEnd/>
            <a:tailEnd/>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Conclusion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7" name="Picture 6" descr="mom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Conclusion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srgbClr val="000000"/>
              </a:solidFill>
            </a:endParaRPr>
          </a:p>
        </p:txBody>
      </p:sp>
      <p:pic>
        <p:nvPicPr>
          <p:cNvPr id="94210" name="Picture 2"/>
          <p:cNvPicPr>
            <a:picLocks noChangeAspect="1" noChangeArrowheads="1"/>
          </p:cNvPicPr>
          <p:nvPr userDrawn="1"/>
        </p:nvPicPr>
        <p:blipFill>
          <a:blip r:embed="rId2" cstate="print"/>
          <a:srcRect r="16406"/>
          <a:stretch>
            <a:fillRect/>
          </a:stretch>
        </p:blipFill>
        <p:spPr bwMode="auto">
          <a:xfrm>
            <a:off x="381000" y="0"/>
            <a:ext cx="8153400" cy="1296364"/>
          </a:xfrm>
          <a:prstGeom prst="rect">
            <a:avLst/>
          </a:prstGeom>
          <a:noFill/>
          <a:ln w="9525">
            <a:noFill/>
            <a:miter lim="800000"/>
            <a:headEnd/>
            <a:tailEnd/>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pic>
        <p:nvPicPr>
          <p:cNvPr id="10" name="Picture 9" descr="_ToolBox_0026.jpg"/>
          <p:cNvPicPr>
            <a:picLocks noChangeAspect="1"/>
          </p:cNvPicPr>
          <p:nvPr userDrawn="1"/>
        </p:nvPicPr>
        <p:blipFill>
          <a:blip r:embed="rId2" cstate="print"/>
          <a:stretch>
            <a:fillRect/>
          </a:stretch>
        </p:blipFill>
        <p:spPr>
          <a:xfrm>
            <a:off x="1016000" y="838200"/>
            <a:ext cx="6908800" cy="5181600"/>
          </a:xfrm>
          <a:prstGeom prst="rect">
            <a:avLst/>
          </a:prstGeom>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7" name="Title 1"/>
          <p:cNvSpPr>
            <a:spLocks noGrp="1"/>
          </p:cNvSpPr>
          <p:nvPr>
            <p:ph type="title" hasCustomPrompt="1"/>
          </p:nvPr>
        </p:nvSpPr>
        <p:spPr>
          <a:xfrm>
            <a:off x="4572000" y="1905000"/>
            <a:ext cx="2971800" cy="3048000"/>
          </a:xfrm>
        </p:spPr>
        <p:txBody>
          <a:bodyPr anchor="t" anchorCtr="0"/>
          <a:lstStyle>
            <a:lvl1pPr algn="ctr">
              <a:defRPr baseline="0"/>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ransition 2">
    <p:spTree>
      <p:nvGrpSpPr>
        <p:cNvPr id="1" name=""/>
        <p:cNvGrpSpPr/>
        <p:nvPr/>
      </p:nvGrpSpPr>
      <p:grpSpPr>
        <a:xfrm>
          <a:off x="0" y="0"/>
          <a:ext cx="0" cy="0"/>
          <a:chOff x="0" y="0"/>
          <a:chExt cx="0" cy="0"/>
        </a:xfrm>
      </p:grpSpPr>
      <p:pic>
        <p:nvPicPr>
          <p:cNvPr id="14" name="Picture 13" descr="_ToolBox_0063.jpg"/>
          <p:cNvPicPr>
            <a:picLocks noChangeAspect="1"/>
          </p:cNvPicPr>
          <p:nvPr userDrawn="1"/>
        </p:nvPicPr>
        <p:blipFill>
          <a:blip r:embed="rId2" cstate="print"/>
          <a:srcRect l="27589" r="1003"/>
          <a:stretch>
            <a:fillRect/>
          </a:stretch>
        </p:blipFill>
        <p:spPr>
          <a:xfrm>
            <a:off x="1219200" y="914400"/>
            <a:ext cx="6705600" cy="5029200"/>
          </a:xfrm>
          <a:prstGeom prst="rect">
            <a:avLst/>
          </a:prstGeom>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7" name="Title 1"/>
          <p:cNvSpPr>
            <a:spLocks noGrp="1"/>
          </p:cNvSpPr>
          <p:nvPr>
            <p:ph type="title" hasCustomPrompt="1"/>
          </p:nvPr>
        </p:nvSpPr>
        <p:spPr>
          <a:xfrm>
            <a:off x="1524000" y="1905000"/>
            <a:ext cx="2971800" cy="3048000"/>
          </a:xfrm>
        </p:spPr>
        <p:txBody>
          <a:bodyPr anchor="t" anchorCtr="0"/>
          <a:lstStyle>
            <a:lvl1pPr algn="ctr">
              <a:defRPr baseline="0"/>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pic>
        <p:nvPicPr>
          <p:cNvPr id="10" name="Picture 9" descr="_ToolBox_0068.jpg"/>
          <p:cNvPicPr>
            <a:picLocks noChangeAspect="1"/>
          </p:cNvPicPr>
          <p:nvPr userDrawn="1"/>
        </p:nvPicPr>
        <p:blipFill>
          <a:blip r:embed="rId2" cstate="print"/>
          <a:stretch>
            <a:fillRect/>
          </a:stretch>
        </p:blipFill>
        <p:spPr>
          <a:xfrm>
            <a:off x="609600" y="914400"/>
            <a:ext cx="7543800" cy="5029200"/>
          </a:xfrm>
          <a:prstGeom prst="rect">
            <a:avLst/>
          </a:prstGeom>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7" name="Title 1"/>
          <p:cNvSpPr>
            <a:spLocks noGrp="1"/>
          </p:cNvSpPr>
          <p:nvPr>
            <p:ph type="title" hasCustomPrompt="1"/>
          </p:nvPr>
        </p:nvSpPr>
        <p:spPr>
          <a:xfrm>
            <a:off x="1524000" y="1905000"/>
            <a:ext cx="2971800" cy="3048000"/>
          </a:xfrm>
        </p:spPr>
        <p:txBody>
          <a:bodyPr anchor="t" anchorCtr="0"/>
          <a:lstStyle>
            <a:lvl1pPr algn="ctr">
              <a:defRPr baseline="0">
                <a:solidFill>
                  <a:schemeClr val="bg1"/>
                </a:solidFill>
              </a:defRPr>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descr="PPT_breastfeeding.jpg"/>
          <p:cNvPicPr>
            <a:picLocks noChangeAspect="1"/>
          </p:cNvPicPr>
          <p:nvPr userDrawn="1"/>
        </p:nvPicPr>
        <p:blipFill>
          <a:blip r:embed="rId2" cstate="print"/>
          <a:srcRect l="3139" r="2243"/>
          <a:stretch>
            <a:fillRect/>
          </a:stretch>
        </p:blipFill>
        <p:spPr bwMode="auto">
          <a:xfrm>
            <a:off x="0" y="381000"/>
            <a:ext cx="9144000" cy="43434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er and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ransition 4">
    <p:spTree>
      <p:nvGrpSpPr>
        <p:cNvPr id="1" name=""/>
        <p:cNvGrpSpPr/>
        <p:nvPr/>
      </p:nvGrpSpPr>
      <p:grpSpPr>
        <a:xfrm>
          <a:off x="0" y="0"/>
          <a:ext cx="0" cy="0"/>
          <a:chOff x="0" y="0"/>
          <a:chExt cx="0" cy="0"/>
        </a:xfrm>
      </p:grpSpPr>
      <p:pic>
        <p:nvPicPr>
          <p:cNvPr id="1026" name="Picture 2" descr="S:\National Office of Policy and Prevention\Ofc Practice and Prev\Natl ECELC\Communications\Nemours Photo Stills\_ToolBox_0025.jpg"/>
          <p:cNvPicPr>
            <a:picLocks noChangeAspect="1" noChangeArrowheads="1"/>
          </p:cNvPicPr>
          <p:nvPr userDrawn="1"/>
        </p:nvPicPr>
        <p:blipFill>
          <a:blip r:embed="rId2" cstate="print"/>
          <a:srcRect/>
          <a:stretch>
            <a:fillRect/>
          </a:stretch>
        </p:blipFill>
        <p:spPr bwMode="auto">
          <a:xfrm>
            <a:off x="762000" y="914400"/>
            <a:ext cx="7315200" cy="5486400"/>
          </a:xfrm>
          <a:prstGeom prst="rect">
            <a:avLst/>
          </a:prstGeom>
          <a:noFill/>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ransition 5">
    <p:spTree>
      <p:nvGrpSpPr>
        <p:cNvPr id="1" name=""/>
        <p:cNvGrpSpPr/>
        <p:nvPr/>
      </p:nvGrpSpPr>
      <p:grpSpPr>
        <a:xfrm>
          <a:off x="0" y="0"/>
          <a:ext cx="0" cy="0"/>
          <a:chOff x="0" y="0"/>
          <a:chExt cx="0" cy="0"/>
        </a:xfrm>
      </p:grpSpPr>
      <p:pic>
        <p:nvPicPr>
          <p:cNvPr id="10" name="Picture 9" descr="PPT_breastfeeding.jpg"/>
          <p:cNvPicPr>
            <a:picLocks noChangeAspect="1"/>
          </p:cNvPicPr>
          <p:nvPr userDrawn="1"/>
        </p:nvPicPr>
        <p:blipFill>
          <a:blip r:embed="rId2" cstate="print"/>
          <a:srcRect l="30260" r="2243"/>
          <a:stretch>
            <a:fillRect/>
          </a:stretch>
        </p:blipFill>
        <p:spPr bwMode="auto">
          <a:xfrm>
            <a:off x="990600" y="914400"/>
            <a:ext cx="75438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7" name="Title 1"/>
          <p:cNvSpPr>
            <a:spLocks noGrp="1"/>
          </p:cNvSpPr>
          <p:nvPr>
            <p:ph type="title" hasCustomPrompt="1"/>
          </p:nvPr>
        </p:nvSpPr>
        <p:spPr>
          <a:xfrm>
            <a:off x="1371600" y="1143000"/>
            <a:ext cx="4343400" cy="13716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ransition 6">
    <p:spTree>
      <p:nvGrpSpPr>
        <p:cNvPr id="1" name=""/>
        <p:cNvGrpSpPr/>
        <p:nvPr/>
      </p:nvGrpSpPr>
      <p:grpSpPr>
        <a:xfrm>
          <a:off x="0" y="0"/>
          <a:ext cx="0" cy="0"/>
          <a:chOff x="0" y="0"/>
          <a:chExt cx="0" cy="0"/>
        </a:xfrm>
      </p:grpSpPr>
      <p:pic>
        <p:nvPicPr>
          <p:cNvPr id="10" name="Picture 9" descr="PPT_broc-girl.jpg"/>
          <p:cNvPicPr>
            <a:picLocks noChangeAspect="1"/>
          </p:cNvPicPr>
          <p:nvPr userDrawn="1"/>
        </p:nvPicPr>
        <p:blipFill>
          <a:blip r:embed="rId2" cstate="print"/>
          <a:srcRect l="1660" r="36292"/>
          <a:stretch>
            <a:fillRect/>
          </a:stretch>
        </p:blipFill>
        <p:spPr bwMode="auto">
          <a:xfrm>
            <a:off x="1219200" y="914400"/>
            <a:ext cx="69342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7" name="Title 1"/>
          <p:cNvSpPr>
            <a:spLocks noGrp="1"/>
          </p:cNvSpPr>
          <p:nvPr>
            <p:ph type="title" hasCustomPrompt="1"/>
          </p:nvPr>
        </p:nvSpPr>
        <p:spPr>
          <a:xfrm>
            <a:off x="5257800" y="23622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ransition 7">
    <p:spTree>
      <p:nvGrpSpPr>
        <p:cNvPr id="1" name=""/>
        <p:cNvGrpSpPr/>
        <p:nvPr/>
      </p:nvGrpSpPr>
      <p:grpSpPr>
        <a:xfrm>
          <a:off x="0" y="0"/>
          <a:ext cx="0" cy="0"/>
          <a:chOff x="0" y="0"/>
          <a:chExt cx="0" cy="0"/>
        </a:xfrm>
      </p:grpSpPr>
      <p:pic>
        <p:nvPicPr>
          <p:cNvPr id="10" name="Picture 9" descr="PPT_bubbles.jpg"/>
          <p:cNvPicPr>
            <a:picLocks noChangeAspect="1"/>
          </p:cNvPicPr>
          <p:nvPr userDrawn="1"/>
        </p:nvPicPr>
        <p:blipFill>
          <a:blip r:embed="rId2" cstate="print"/>
          <a:srcRect r="37273"/>
          <a:stretch>
            <a:fillRect/>
          </a:stretch>
        </p:blipFill>
        <p:spPr bwMode="auto">
          <a:xfrm>
            <a:off x="990600" y="914400"/>
            <a:ext cx="70104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ransition 8">
    <p:spTree>
      <p:nvGrpSpPr>
        <p:cNvPr id="1" name=""/>
        <p:cNvGrpSpPr/>
        <p:nvPr/>
      </p:nvGrpSpPr>
      <p:grpSpPr>
        <a:xfrm>
          <a:off x="0" y="0"/>
          <a:ext cx="0" cy="0"/>
          <a:chOff x="0" y="0"/>
          <a:chExt cx="0" cy="0"/>
        </a:xfrm>
      </p:grpSpPr>
      <p:pic>
        <p:nvPicPr>
          <p:cNvPr id="15" name="Picture 9" descr="PPT_fruit-girl.jpg"/>
          <p:cNvPicPr>
            <a:picLocks noChangeAspect="1"/>
          </p:cNvPicPr>
          <p:nvPr userDrawn="1"/>
        </p:nvPicPr>
        <p:blipFill>
          <a:blip r:embed="rId2" cstate="print"/>
          <a:srcRect l="11939" r="26013"/>
          <a:stretch>
            <a:fillRect/>
          </a:stretch>
        </p:blipFill>
        <p:spPr bwMode="auto">
          <a:xfrm>
            <a:off x="1066800" y="914400"/>
            <a:ext cx="69342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ransition 9">
    <p:spTree>
      <p:nvGrpSpPr>
        <p:cNvPr id="1" name=""/>
        <p:cNvGrpSpPr/>
        <p:nvPr/>
      </p:nvGrpSpPr>
      <p:grpSpPr>
        <a:xfrm>
          <a:off x="0" y="0"/>
          <a:ext cx="0" cy="0"/>
          <a:chOff x="0" y="0"/>
          <a:chExt cx="0" cy="0"/>
        </a:xfrm>
      </p:grpSpPr>
      <p:pic>
        <p:nvPicPr>
          <p:cNvPr id="10" name="Picture 9" descr="PPT_Apple_girl.jpg"/>
          <p:cNvPicPr>
            <a:picLocks noChangeAspect="1"/>
          </p:cNvPicPr>
          <p:nvPr userDrawn="1"/>
        </p:nvPicPr>
        <p:blipFill>
          <a:blip r:embed="rId2" cstate="print"/>
          <a:srcRect r="39279"/>
          <a:stretch>
            <a:fillRect/>
          </a:stretch>
        </p:blipFill>
        <p:spPr bwMode="auto">
          <a:xfrm>
            <a:off x="1219200" y="914400"/>
            <a:ext cx="6781800" cy="5026025"/>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7" name="Title 1"/>
          <p:cNvSpPr>
            <a:spLocks noGrp="1"/>
          </p:cNvSpPr>
          <p:nvPr>
            <p:ph type="title" hasCustomPrompt="1"/>
          </p:nvPr>
        </p:nvSpPr>
        <p:spPr>
          <a:xfrm>
            <a:off x="5257800" y="13716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ransition 10">
    <p:spTree>
      <p:nvGrpSpPr>
        <p:cNvPr id="1" name=""/>
        <p:cNvGrpSpPr/>
        <p:nvPr/>
      </p:nvGrpSpPr>
      <p:grpSpPr>
        <a:xfrm>
          <a:off x="0" y="0"/>
          <a:ext cx="0" cy="0"/>
          <a:chOff x="0" y="0"/>
          <a:chExt cx="0" cy="0"/>
        </a:xfrm>
      </p:grpSpPr>
      <p:pic>
        <p:nvPicPr>
          <p:cNvPr id="10" name="Picture 9" descr="PPT_Orange_girl.jpg"/>
          <p:cNvPicPr>
            <a:picLocks noChangeAspect="1"/>
          </p:cNvPicPr>
          <p:nvPr userDrawn="1"/>
        </p:nvPicPr>
        <p:blipFill>
          <a:blip r:embed="rId2" cstate="print"/>
          <a:srcRect l="1359" r="37466"/>
          <a:stretch>
            <a:fillRect/>
          </a:stretch>
        </p:blipFill>
        <p:spPr bwMode="auto">
          <a:xfrm>
            <a:off x="1143000" y="914400"/>
            <a:ext cx="6858000" cy="5044448"/>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7" name="Title 1"/>
          <p:cNvSpPr>
            <a:spLocks noGrp="1"/>
          </p:cNvSpPr>
          <p:nvPr>
            <p:ph type="title" hasCustomPrompt="1"/>
          </p:nvPr>
        </p:nvSpPr>
        <p:spPr>
          <a:xfrm>
            <a:off x="5105400" y="13716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ransition 11">
    <p:spTree>
      <p:nvGrpSpPr>
        <p:cNvPr id="1" name=""/>
        <p:cNvGrpSpPr/>
        <p:nvPr/>
      </p:nvGrpSpPr>
      <p:grpSpPr>
        <a:xfrm>
          <a:off x="0" y="0"/>
          <a:ext cx="0" cy="0"/>
          <a:chOff x="0" y="0"/>
          <a:chExt cx="0" cy="0"/>
        </a:xfrm>
      </p:grpSpPr>
      <p:pic>
        <p:nvPicPr>
          <p:cNvPr id="10" name="Picture 9" descr="PPT_Mom_baby.jpg"/>
          <p:cNvPicPr>
            <a:picLocks noChangeAspect="1"/>
          </p:cNvPicPr>
          <p:nvPr userDrawn="1"/>
        </p:nvPicPr>
        <p:blipFill>
          <a:blip r:embed="rId2" cstate="print"/>
          <a:srcRect r="37276"/>
          <a:stretch>
            <a:fillRect/>
          </a:stretch>
        </p:blipFill>
        <p:spPr bwMode="auto">
          <a:xfrm>
            <a:off x="1066800" y="914400"/>
            <a:ext cx="70104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7" name="Title 1"/>
          <p:cNvSpPr>
            <a:spLocks noGrp="1"/>
          </p:cNvSpPr>
          <p:nvPr>
            <p:ph type="title" hasCustomPrompt="1"/>
          </p:nvPr>
        </p:nvSpPr>
        <p:spPr>
          <a:xfrm>
            <a:off x="5105400" y="14478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ransition 12">
    <p:spTree>
      <p:nvGrpSpPr>
        <p:cNvPr id="1" name=""/>
        <p:cNvGrpSpPr/>
        <p:nvPr/>
      </p:nvGrpSpPr>
      <p:grpSpPr>
        <a:xfrm>
          <a:off x="0" y="0"/>
          <a:ext cx="0" cy="0"/>
          <a:chOff x="0" y="0"/>
          <a:chExt cx="0" cy="0"/>
        </a:xfrm>
      </p:grpSpPr>
      <p:pic>
        <p:nvPicPr>
          <p:cNvPr id="10" name="Picture 9" descr="PPT_water-girl.jpg"/>
          <p:cNvPicPr>
            <a:picLocks noChangeAspect="1"/>
          </p:cNvPicPr>
          <p:nvPr userDrawn="1"/>
        </p:nvPicPr>
        <p:blipFill>
          <a:blip r:embed="rId2" cstate="print"/>
          <a:srcRect l="1666" r="30001"/>
          <a:stretch>
            <a:fillRect/>
          </a:stretch>
        </p:blipFill>
        <p:spPr bwMode="auto">
          <a:xfrm>
            <a:off x="440547" y="914400"/>
            <a:ext cx="7636653"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dirty="0">
              <a:solidFill>
                <a:srgbClr val="000000"/>
              </a:solidFill>
            </a:endParaRPr>
          </a:p>
        </p:txBody>
      </p:sp>
      <p:sp>
        <p:nvSpPr>
          <p:cNvPr id="17" name="Title 1"/>
          <p:cNvSpPr>
            <a:spLocks noGrp="1"/>
          </p:cNvSpPr>
          <p:nvPr>
            <p:ph type="title" hasCustomPrompt="1"/>
          </p:nvPr>
        </p:nvSpPr>
        <p:spPr>
          <a:xfrm>
            <a:off x="3657600" y="1066800"/>
            <a:ext cx="4038600" cy="14478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800600"/>
            <a:ext cx="5486400" cy="566738"/>
          </a:xfrm>
        </p:spPr>
        <p:txBody>
          <a:bodyPr anchor="b"/>
          <a:lstStyle>
            <a:lvl1pPr algn="l">
              <a:defRPr sz="2000" b="1" baseline="0"/>
            </a:lvl1pPr>
          </a:lstStyle>
          <a:p>
            <a:r>
              <a:rPr lang="en-US" dirty="0" smtClean="0"/>
              <a:t>Header Goes Here</a:t>
            </a:r>
            <a:endParaRPr lang="en-US" dirty="0"/>
          </a:p>
        </p:txBody>
      </p:sp>
      <p:sp>
        <p:nvSpPr>
          <p:cNvPr id="3" name="Picture Placeholder 2"/>
          <p:cNvSpPr>
            <a:spLocks noGrp="1"/>
          </p:cNvSpPr>
          <p:nvPr>
            <p:ph type="pic" idx="1"/>
          </p:nvPr>
        </p:nvSpPr>
        <p:spPr>
          <a:xfrm>
            <a:off x="17526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hasCustomPrompt="1"/>
          </p:nvPr>
        </p:nvSpPr>
        <p:spPr>
          <a:xfrm>
            <a:off x="17526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Description of picture goes here (optional)</a:t>
            </a:r>
          </a:p>
        </p:txBody>
      </p:sp>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Header and 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8"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Content Placeholder 5"/>
          <p:cNvSpPr>
            <a:spLocks noGrp="1"/>
          </p:cNvSpPr>
          <p:nvPr>
            <p:ph sz="quarter" idx="13" hasCustomPrompt="1"/>
          </p:nvPr>
        </p:nvSpPr>
        <p:spPr>
          <a:xfrm>
            <a:off x="533400" y="228600"/>
            <a:ext cx="7848600" cy="6096000"/>
          </a:xfrm>
        </p:spPr>
        <p:txBody>
          <a:bodyPr/>
          <a:lstStyle>
            <a:lvl1pPr>
              <a:defRPr/>
            </a:lvl1pPr>
          </a:lstStyle>
          <a:p>
            <a:pPr lvl="0"/>
            <a:r>
              <a:rPr lang="en-US" dirty="0" smtClean="0"/>
              <a:t>For use only if inserting picture(s) with no header.</a:t>
            </a:r>
            <a:endParaRPr lang="en-US" dirty="0"/>
          </a:p>
        </p:txBody>
      </p:sp>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6" name="Picture 5" descr="Nemours Logo.jpg"/>
          <p:cNvPicPr>
            <a:picLocks noChangeAspect="1"/>
          </p:cNvPicPr>
          <p:nvPr userDrawn="1"/>
        </p:nvPicPr>
        <p:blipFill>
          <a:blip r:embed="rId2" cstate="print"/>
          <a:srcRect t="14726" b="19009"/>
          <a:stretch>
            <a:fillRect/>
          </a:stretch>
        </p:blipFill>
        <p:spPr bwMode="auto">
          <a:xfrm>
            <a:off x="6781800" y="5410200"/>
            <a:ext cx="1704941" cy="640079"/>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3" cstate="print"/>
          <a:srcRect/>
          <a:stretch>
            <a:fillRect/>
          </a:stretch>
        </p:blipFill>
        <p:spPr bwMode="auto">
          <a:xfrm>
            <a:off x="3886200" y="5484875"/>
            <a:ext cx="682752" cy="490728"/>
          </a:xfrm>
          <a:prstGeom prst="rect">
            <a:avLst/>
          </a:prstGeom>
          <a:noFill/>
          <a:ln w="9525">
            <a:noFill/>
            <a:miter lim="800000"/>
            <a:headEnd/>
            <a:tailEnd/>
          </a:ln>
        </p:spPr>
      </p:pic>
      <p:sp>
        <p:nvSpPr>
          <p:cNvPr id="2" name="Title 1"/>
          <p:cNvSpPr>
            <a:spLocks noGrp="1"/>
          </p:cNvSpPr>
          <p:nvPr>
            <p:ph type="ctrTitle" hasCustomPrompt="1"/>
          </p:nvPr>
        </p:nvSpPr>
        <p:spPr>
          <a:xfrm>
            <a:off x="4191000" y="1219200"/>
            <a:ext cx="3810000" cy="1603375"/>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4800600" y="3276600"/>
            <a:ext cx="2590800" cy="17526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3733800" y="6019800"/>
            <a:ext cx="4800600" cy="830997"/>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pic>
        <p:nvPicPr>
          <p:cNvPr id="10" name="Picture 9" descr="94759400[1].jpg"/>
          <p:cNvPicPr>
            <a:picLocks noChangeAspect="1"/>
          </p:cNvPicPr>
          <p:nvPr userDrawn="1"/>
        </p:nvPicPr>
        <p:blipFill>
          <a:blip r:embed="rId4" cstate="print"/>
          <a:srcRect r="28934"/>
          <a:stretch>
            <a:fillRect/>
          </a:stretch>
        </p:blipFill>
        <p:spPr>
          <a:xfrm>
            <a:off x="0" y="0"/>
            <a:ext cx="3657600" cy="6858000"/>
          </a:xfrm>
          <a:prstGeom prst="rect">
            <a:avLst/>
          </a:prstGeom>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breastfeeding.jpg"/>
          <p:cNvPicPr>
            <a:picLocks noChangeAspect="1"/>
          </p:cNvPicPr>
          <p:nvPr userDrawn="1"/>
        </p:nvPicPr>
        <p:blipFill>
          <a:blip r:embed="rId2" cstate="print"/>
          <a:srcRect l="3139" r="2243"/>
          <a:stretch>
            <a:fillRect/>
          </a:stretch>
        </p:blipFill>
        <p:spPr bwMode="auto">
          <a:xfrm>
            <a:off x="0" y="381000"/>
            <a:ext cx="9144000" cy="43434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PPT_Celebrate2.jpg"/>
          <p:cNvPicPr>
            <a:picLocks noChangeAspect="1"/>
          </p:cNvPicPr>
          <p:nvPr userDrawn="1"/>
        </p:nvPicPr>
        <p:blipFill>
          <a:blip r:embed="rId2" cstate="print"/>
          <a:srcRect r="1817"/>
          <a:stretch>
            <a:fillRect/>
          </a:stretch>
        </p:blipFill>
        <p:spPr bwMode="auto">
          <a:xfrm>
            <a:off x="0" y="381000"/>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descr="PPT_water_boy.jpg"/>
          <p:cNvPicPr>
            <a:picLocks noChangeAspect="1"/>
          </p:cNvPicPr>
          <p:nvPr userDrawn="1"/>
        </p:nvPicPr>
        <p:blipFill>
          <a:blip r:embed="rId2" cstate="print"/>
          <a:srcRect l="1859"/>
          <a:stretch>
            <a:fillRect/>
          </a:stretch>
        </p:blipFill>
        <p:spPr bwMode="auto">
          <a:xfrm>
            <a:off x="0" y="384048"/>
            <a:ext cx="9140825"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broc-girl.jpg"/>
          <p:cNvPicPr>
            <a:picLocks noChangeAspect="1"/>
          </p:cNvPicPr>
          <p:nvPr userDrawn="1"/>
        </p:nvPicPr>
        <p:blipFill>
          <a:blip r:embed="rId2" cstate="print"/>
          <a:srcRect l="1660"/>
          <a:stretch>
            <a:fillRect/>
          </a:stretch>
        </p:blipFill>
        <p:spPr bwMode="auto">
          <a:xfrm>
            <a:off x="0" y="533400"/>
            <a:ext cx="9158288"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descr="PPT_bubbles.jpg"/>
          <p:cNvPicPr>
            <a:picLocks noChangeAspect="1"/>
          </p:cNvPicPr>
          <p:nvPr userDrawn="1"/>
        </p:nvPicPr>
        <p:blipFill>
          <a:blip r:embed="rId2" cstate="print"/>
          <a:srcRect r="3572"/>
          <a:stretch>
            <a:fillRect/>
          </a:stretch>
        </p:blipFill>
        <p:spPr bwMode="auto">
          <a:xfrm>
            <a:off x="0" y="384048"/>
            <a:ext cx="9144000" cy="42672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48768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4864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7">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carrots.jpg"/>
          <p:cNvPicPr>
            <a:picLocks noChangeAspect="1"/>
          </p:cNvPicPr>
          <p:nvPr userDrawn="1"/>
        </p:nvPicPr>
        <p:blipFill>
          <a:blip r:embed="rId2" cstate="print"/>
          <a:srcRect l="2010" r="1398"/>
          <a:stretch>
            <a:fillRect/>
          </a:stretch>
        </p:blipFill>
        <p:spPr bwMode="auto">
          <a:xfrm>
            <a:off x="0" y="384048"/>
            <a:ext cx="9158288" cy="42672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5052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8">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9" descr="PPT_Fam.jpg"/>
          <p:cNvPicPr>
            <a:picLocks noChangeAspect="1"/>
          </p:cNvPicPr>
          <p:nvPr userDrawn="1"/>
        </p:nvPicPr>
        <p:blipFill>
          <a:blip r:embed="rId2" cstate="print"/>
          <a:srcRect/>
          <a:stretch>
            <a:fillRect/>
          </a:stretch>
        </p:blipFill>
        <p:spPr bwMode="auto">
          <a:xfrm>
            <a:off x="0" y="384048"/>
            <a:ext cx="9167813" cy="412591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9">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PPT_Fam2.jpg"/>
          <p:cNvPicPr>
            <a:picLocks noChangeAspect="1"/>
          </p:cNvPicPr>
          <p:nvPr userDrawn="1"/>
        </p:nvPicPr>
        <p:blipFill>
          <a:blip r:embed="rId2" cstate="print"/>
          <a:srcRect l="5853" t="73" r="48929" b="2315"/>
          <a:stretch>
            <a:fillRect/>
          </a:stretch>
        </p:blipFill>
        <p:spPr bwMode="auto">
          <a:xfrm>
            <a:off x="0" y="384048"/>
            <a:ext cx="9148763" cy="414655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Header and 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10">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9" descr="PPT_fruit_fam.jpg"/>
          <p:cNvPicPr>
            <a:picLocks noChangeAspect="1"/>
          </p:cNvPicPr>
          <p:nvPr userDrawn="1"/>
        </p:nvPicPr>
        <p:blipFill>
          <a:blip r:embed="rId2" cstate="print"/>
          <a:srcRect l="1450"/>
          <a:stretch>
            <a:fillRect/>
          </a:stretch>
        </p:blipFill>
        <p:spPr bwMode="auto">
          <a:xfrm>
            <a:off x="0" y="384048"/>
            <a:ext cx="9161463" cy="418306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11">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fruit-girl.jpg"/>
          <p:cNvPicPr>
            <a:picLocks noChangeAspect="1"/>
          </p:cNvPicPr>
          <p:nvPr userDrawn="1"/>
        </p:nvPicPr>
        <p:blipFill>
          <a:blip r:embed="rId2" cstate="print"/>
          <a:srcRect l="1711"/>
          <a:stretch>
            <a:fillRect/>
          </a:stretch>
        </p:blipFill>
        <p:spPr bwMode="auto">
          <a:xfrm>
            <a:off x="0" y="384048"/>
            <a:ext cx="9153525"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12">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PPT_Apple_girl.jpg"/>
          <p:cNvPicPr>
            <a:picLocks noChangeAspect="1"/>
          </p:cNvPicPr>
          <p:nvPr userDrawn="1"/>
        </p:nvPicPr>
        <p:blipFill>
          <a:blip r:embed="rId2" cstate="print"/>
          <a:srcRect r="1817"/>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13">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Orange_girl.jpg"/>
          <p:cNvPicPr>
            <a:picLocks noChangeAspect="1"/>
          </p:cNvPicPr>
          <p:nvPr userDrawn="1"/>
        </p:nvPicPr>
        <p:blipFill>
          <a:blip r:embed="rId2" cstate="print"/>
          <a:srcRect r="1824"/>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14">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PPT_Mom_baby.jpg"/>
          <p:cNvPicPr>
            <a:picLocks noChangeAspect="1"/>
          </p:cNvPicPr>
          <p:nvPr userDrawn="1"/>
        </p:nvPicPr>
        <p:blipFill>
          <a:blip r:embed="rId2" cstate="print"/>
          <a:srcRect r="1824"/>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15">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water-girl.jpg"/>
          <p:cNvPicPr>
            <a:picLocks noChangeAspect="1"/>
          </p:cNvPicPr>
          <p:nvPr userDrawn="1"/>
        </p:nvPicPr>
        <p:blipFill>
          <a:blip r:embed="rId2" cstate="print"/>
          <a:srcRect l="1666"/>
          <a:stretch>
            <a:fillRect/>
          </a:stretch>
        </p:blipFill>
        <p:spPr bwMode="auto">
          <a:xfrm>
            <a:off x="0" y="384048"/>
            <a:ext cx="9237663" cy="422751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867400" y="838200"/>
            <a:ext cx="29718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60579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16">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descr="Nemours Logo.jpg"/>
          <p:cNvPicPr>
            <a:picLocks noChangeAspect="1"/>
          </p:cNvPicPr>
          <p:nvPr userDrawn="1"/>
        </p:nvPicPr>
        <p:blipFill>
          <a:blip r:embed="rId2" cstate="print"/>
          <a:srcRect t="14726" b="19009"/>
          <a:stretch>
            <a:fillRect/>
          </a:stretch>
        </p:blipFill>
        <p:spPr bwMode="auto">
          <a:xfrm>
            <a:off x="3276600" y="5160646"/>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3" cstate="print"/>
          <a:srcRect/>
          <a:stretch>
            <a:fillRect/>
          </a:stretch>
        </p:blipFill>
        <p:spPr bwMode="auto">
          <a:xfrm>
            <a:off x="304800" y="52578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334000" y="838200"/>
            <a:ext cx="36576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410200" y="4572000"/>
            <a:ext cx="35814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943600"/>
            <a:ext cx="4953000" cy="830997"/>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pic>
        <p:nvPicPr>
          <p:cNvPr id="10" name="Picture 9" descr="148987579.jpg"/>
          <p:cNvPicPr>
            <a:picLocks noChangeAspect="1"/>
          </p:cNvPicPr>
          <p:nvPr userDrawn="1"/>
        </p:nvPicPr>
        <p:blipFill>
          <a:blip r:embed="rId4" cstate="print"/>
          <a:stretch>
            <a:fillRect/>
          </a:stretch>
        </p:blipFill>
        <p:spPr>
          <a:xfrm>
            <a:off x="0" y="812800"/>
            <a:ext cx="5105400" cy="3403600"/>
          </a:xfrm>
          <a:prstGeom prst="rect">
            <a:avLst/>
          </a:prstGeom>
        </p:spPr>
      </p:pic>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Header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baseline="0"/>
            </a:lvl1pPr>
            <a:lvl2pPr>
              <a:buFont typeface="Times New Roman" pitchFamily="18" charset="0"/>
              <a:buChar char="–"/>
              <a:defRPr b="0" baseline="0"/>
            </a:lvl2pPr>
            <a:lvl3pPr>
              <a:defRPr b="0" baseline="0"/>
            </a:lvl3pPr>
            <a:lvl4pPr>
              <a:buFont typeface="Times New Roman" pitchFamily="18" charset="0"/>
              <a:buChar char="–"/>
              <a:defRPr b="0" baseline="0"/>
            </a:lvl4pPr>
            <a:lvl5pPr>
              <a:defRPr b="0" baseline="0"/>
            </a:lvl5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smtClean="0"/>
          </a:p>
          <a:p>
            <a:endParaRPr lang="en-US" dirty="0" smtClean="0"/>
          </a:p>
        </p:txBody>
      </p:sp>
      <p:pic>
        <p:nvPicPr>
          <p:cNvPr id="7" name="Picture 6"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Header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smtClean="0"/>
          </a:p>
        </p:txBody>
      </p:sp>
      <p:pic>
        <p:nvPicPr>
          <p:cNvPr id="8" name="Picture 7"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Header and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Header and 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7"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Header and 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8"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Header and 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Header and 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Header and Content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Header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Header and Content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Header and Content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Header and Content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Header and Content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Header and Content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eader and Content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7"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Header and Content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Header and Content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Header and Content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Header and Content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Header and Content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Header and 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Header and Content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8486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543800" cy="4876800"/>
          </a:xfrm>
        </p:spPr>
        <p:txBody>
          <a:bodyPr/>
          <a:lstStyle>
            <a:lvl1pPr marL="342900" marR="0" indent="-342900" algn="l" defTabSz="914400" rtl="0" eaLnBrk="0" fontAlgn="base" latinLnBrk="0" hangingPunct="0">
              <a:lnSpc>
                <a:spcPct val="95000"/>
              </a:lnSpc>
              <a:spcBef>
                <a:spcPct val="30000"/>
              </a:spcBef>
              <a:spcAft>
                <a:spcPct val="5000"/>
              </a:spcAft>
              <a:buClr>
                <a:srgbClr val="ABC8F7"/>
              </a:buClr>
              <a:buSzTx/>
              <a:buFont typeface="Wingdings" pitchFamily="2" charset="2"/>
              <a:buChar char="§"/>
              <a:tabLst/>
              <a:defRPr baseline="0"/>
            </a:lvl1pPr>
          </a:lstStyle>
          <a:p>
            <a:r>
              <a:rPr lang="en-US" dirty="0" smtClean="0"/>
              <a:t>For use only if you are using picture(s) anywhere on this slide.  Otherwise, choose a slide with a child picture on the right.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a:p>
        </p:txBody>
      </p:sp>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er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8"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Content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ntent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ntent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wo Content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wo Content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wo Content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Header and Content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8"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Content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Content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Content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o Content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Content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Content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001000" cy="1295400"/>
          </a:xfrm>
        </p:spPr>
        <p:txBody>
          <a:bodyPr/>
          <a:lstStyle>
            <a:lvl1pPr>
              <a:defRPr/>
            </a:lvl1pPr>
          </a:lstStyle>
          <a:p>
            <a:r>
              <a:rPr lang="en-US" dirty="0" smtClean="0"/>
              <a:t>Header Goes Here</a:t>
            </a:r>
            <a:endParaRPr lang="en-US" dirty="0"/>
          </a:p>
        </p:txBody>
      </p:sp>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2"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3"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4"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9"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1"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2"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6"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7"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8"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9"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0"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1"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2"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Header and Content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8"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mparis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mparis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mparison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mparison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mparison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mparison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mparison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mparison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mparison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Header and Content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8"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mparison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mparison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mparison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mparison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mparison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mparison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mparison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001000" cy="1020762"/>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10"/>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11"/>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5"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6"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7"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Conclus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1027" name="Picture 3"/>
          <p:cNvPicPr>
            <a:picLocks noChangeAspect="1" noChangeArrowheads="1"/>
          </p:cNvPicPr>
          <p:nvPr userDrawn="1"/>
        </p:nvPicPr>
        <p:blipFill>
          <a:blip r:embed="rId2" cstate="print"/>
          <a:srcRect l="30965"/>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ction/Conclusion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6" name="Title 1"/>
          <p:cNvSpPr txBox="1">
            <a:spLocks/>
          </p:cNvSpPr>
          <p:nvPr userDrawn="1"/>
        </p:nvSpPr>
        <p:spPr bwMode="auto">
          <a:xfrm>
            <a:off x="533400" y="0"/>
            <a:ext cx="7315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lvl1pPr>
          </a:lstStyle>
          <a:p>
            <a:pPr eaLnBrk="0" fontAlgn="base" hangingPunct="0">
              <a:spcBef>
                <a:spcPct val="0"/>
              </a:spcBef>
              <a:spcAft>
                <a:spcPct val="0"/>
              </a:spcAft>
              <a:defRPr/>
            </a:pPr>
            <a:r>
              <a:rPr lang="en-US" sz="4400" b="1" kern="0" dirty="0" smtClean="0">
                <a:solidFill>
                  <a:srgbClr val="FFFFFF"/>
                </a:solidFill>
                <a:latin typeface="Arial Narrow"/>
                <a:ea typeface="MS PGothic" pitchFamily="34" charset="-128"/>
              </a:rPr>
              <a:t>Thank You!</a:t>
            </a:r>
            <a:endParaRPr lang="en-US" sz="4400" b="1" kern="0" dirty="0">
              <a:solidFill>
                <a:srgbClr val="FFFFFF"/>
              </a:solidFill>
              <a:latin typeface="Arial Narrow"/>
              <a:ea typeface="MS PGothic" pitchFamily="34" charset="-128"/>
            </a:endParaRPr>
          </a:p>
        </p:txBody>
      </p:sp>
      <p:pic>
        <p:nvPicPr>
          <p:cNvPr id="13" name="Picture 12" descr="mod party kids.png"/>
          <p:cNvPicPr>
            <a:picLocks noChangeAspect="1"/>
          </p:cNvPicPr>
          <p:nvPr userDrawn="1"/>
        </p:nvPicPr>
        <p:blipFill>
          <a:blip r:embed="rId2" cstate="print"/>
          <a:srcRect l="37949"/>
          <a:stretch>
            <a:fillRect/>
          </a:stretch>
        </p:blipFill>
        <p:spPr>
          <a:xfrm>
            <a:off x="381000" y="0"/>
            <a:ext cx="8153400" cy="1298448"/>
          </a:xfrm>
          <a:prstGeom prst="rect">
            <a:avLst/>
          </a:prstGeom>
        </p:spPr>
      </p:pic>
      <p:sp>
        <p:nvSpPr>
          <p:cNvPr id="14"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Conclus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 name="Picture 8" descr="bike boy water mod.png"/>
          <p:cNvPicPr>
            <a:picLocks noChangeAspect="1"/>
          </p:cNvPicPr>
          <p:nvPr userDrawn="1"/>
        </p:nvPicPr>
        <p:blipFill>
          <a:blip r:embed="rId2" cstate="print"/>
          <a:srcRect l="38597"/>
          <a:stretch>
            <a:fillRect/>
          </a:stretch>
        </p:blipFill>
        <p:spPr>
          <a:xfrm>
            <a:off x="381000" y="0"/>
            <a:ext cx="8153400" cy="129844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Header and Content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7"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ction/Conclusi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8" name="Picture 7" descr="broccoli girl mod.png"/>
          <p:cNvPicPr>
            <a:picLocks noChangeAspect="1"/>
          </p:cNvPicPr>
          <p:nvPr userDrawn="1"/>
        </p:nvPicPr>
        <p:blipFill>
          <a:blip r:embed="rId2" cstate="print"/>
          <a:srcRect r="38382"/>
          <a:stretch>
            <a:fillRect/>
          </a:stretch>
        </p:blipFill>
        <p:spPr>
          <a:xfrm>
            <a:off x="381000" y="0"/>
            <a:ext cx="8153400" cy="1298448"/>
          </a:xfrm>
          <a:prstGeom prst="rect">
            <a:avLst/>
          </a:prstGeom>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ection/Conclus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2050" name="Picture 2"/>
          <p:cNvPicPr>
            <a:picLocks noChangeAspect="1" noChangeArrowheads="1"/>
          </p:cNvPicPr>
          <p:nvPr userDrawn="1"/>
        </p:nvPicPr>
        <p:blipFill>
          <a:blip r:embed="rId2" cstate="print"/>
          <a:srcRect r="45655"/>
          <a:stretch>
            <a:fillRect/>
          </a:stretch>
        </p:blipFill>
        <p:spPr bwMode="auto">
          <a:xfrm>
            <a:off x="380999" y="0"/>
            <a:ext cx="8153401" cy="1295400"/>
          </a:xfrm>
          <a:prstGeom prst="rect">
            <a:avLst/>
          </a:prstGeom>
          <a:noFill/>
          <a:ln w="9525">
            <a:noFill/>
            <a:miter lim="800000"/>
            <a:headEnd/>
            <a:tailEnd/>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Conclusi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0114" name="Picture 2"/>
          <p:cNvPicPr>
            <a:picLocks noChangeAspect="1" noChangeArrowheads="1"/>
          </p:cNvPicPr>
          <p:nvPr userDrawn="1"/>
        </p:nvPicPr>
        <p:blipFill>
          <a:blip r:embed="rId2" cstate="print"/>
          <a:srcRect l="53543"/>
          <a:stretch>
            <a:fillRect/>
          </a:stretch>
        </p:blipFill>
        <p:spPr bwMode="auto">
          <a:xfrm>
            <a:off x="381000" y="0"/>
            <a:ext cx="8153400" cy="1295399"/>
          </a:xfrm>
          <a:prstGeom prst="rect">
            <a:avLst/>
          </a:prstGeom>
          <a:noFill/>
          <a:ln w="9525">
            <a:noFill/>
            <a:miter lim="800000"/>
            <a:headEnd/>
            <a:tailEnd/>
          </a:ln>
        </p:spPr>
      </p:pic>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Conclusion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1138" name="Picture 2"/>
          <p:cNvPicPr>
            <a:picLocks noChangeAspect="1" noChangeArrowheads="1"/>
          </p:cNvPicPr>
          <p:nvPr userDrawn="1"/>
        </p:nvPicPr>
        <p:blipFill>
          <a:blip r:embed="rId2" cstate="print"/>
          <a:srcRect r="16344"/>
          <a:stretch>
            <a:fillRect/>
          </a:stretch>
        </p:blipFill>
        <p:spPr bwMode="auto">
          <a:xfrm>
            <a:off x="380999" y="0"/>
            <a:ext cx="8153401" cy="1295400"/>
          </a:xfrm>
          <a:prstGeom prst="rect">
            <a:avLst/>
          </a:prstGeom>
          <a:noFill/>
          <a:ln w="9525">
            <a:noFill/>
            <a:miter lim="800000"/>
            <a:headEnd/>
            <a:tailEnd/>
          </a:ln>
        </p:spPr>
      </p:pic>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Conclusion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8" name="Picture 7" descr="fam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on/Conclusion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2162" name="Picture 2"/>
          <p:cNvPicPr>
            <a:picLocks noChangeAspect="1" noChangeArrowheads="1"/>
          </p:cNvPicPr>
          <p:nvPr userDrawn="1"/>
        </p:nvPicPr>
        <p:blipFill>
          <a:blip r:embed="rId2" cstate="print"/>
          <a:srcRect l="16344"/>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ection/Conclusion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7" name="Picture 6" descr="cherry girl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ection/Conclusion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62466" name="Rectangle 2"/>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62467" name="Picture 3"/>
          <p:cNvPicPr>
            <a:picLocks noChangeAspect="1" noChangeArrowheads="1"/>
          </p:cNvPicPr>
          <p:nvPr userDrawn="1"/>
        </p:nvPicPr>
        <p:blipFill>
          <a:blip r:embed="rId2" cstate="print"/>
          <a:srcRect r="32563"/>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ection/Conclusion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3186" name="Picture 2"/>
          <p:cNvPicPr>
            <a:picLocks noChangeAspect="1" noChangeArrowheads="1"/>
          </p:cNvPicPr>
          <p:nvPr userDrawn="1"/>
        </p:nvPicPr>
        <p:blipFill>
          <a:blip r:embed="rId2" cstate="print"/>
          <a:srcRect r="16406"/>
          <a:stretch>
            <a:fillRect/>
          </a:stretch>
        </p:blipFill>
        <p:spPr bwMode="auto">
          <a:xfrm>
            <a:off x="381000" y="0"/>
            <a:ext cx="8153400" cy="1296365"/>
          </a:xfrm>
          <a:prstGeom prst="rect">
            <a:avLst/>
          </a:prstGeom>
          <a:noFill/>
          <a:ln w="9525">
            <a:noFill/>
            <a:miter lim="800000"/>
            <a:headEnd/>
            <a:tailEnd/>
          </a:ln>
        </p:spPr>
      </p:pic>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Conclusion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7" name="Picture 6" descr="mom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PT_Celebrate2.jpg"/>
          <p:cNvPicPr>
            <a:picLocks noChangeAspect="1"/>
          </p:cNvPicPr>
          <p:nvPr userDrawn="1"/>
        </p:nvPicPr>
        <p:blipFill>
          <a:blip r:embed="rId2" cstate="print"/>
          <a:srcRect r="1817"/>
          <a:stretch>
            <a:fillRect/>
          </a:stretch>
        </p:blipFill>
        <p:spPr bwMode="auto">
          <a:xfrm>
            <a:off x="0" y="381000"/>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Header and Content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8"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Conclusion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4210" name="Picture 2"/>
          <p:cNvPicPr>
            <a:picLocks noChangeAspect="1" noChangeArrowheads="1"/>
          </p:cNvPicPr>
          <p:nvPr userDrawn="1"/>
        </p:nvPicPr>
        <p:blipFill>
          <a:blip r:embed="rId2" cstate="print"/>
          <a:srcRect r="16406"/>
          <a:stretch>
            <a:fillRect/>
          </a:stretch>
        </p:blipFill>
        <p:spPr bwMode="auto">
          <a:xfrm>
            <a:off x="381000" y="0"/>
            <a:ext cx="8153400" cy="1296364"/>
          </a:xfrm>
          <a:prstGeom prst="rect">
            <a:avLst/>
          </a:prstGeom>
          <a:noFill/>
          <a:ln w="9525">
            <a:noFill/>
            <a:miter lim="800000"/>
            <a:headEnd/>
            <a:tailEnd/>
          </a:ln>
        </p:spPr>
      </p:pic>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pic>
        <p:nvPicPr>
          <p:cNvPr id="10" name="Picture 9" descr="_ToolBox_0026.jpg"/>
          <p:cNvPicPr>
            <a:picLocks noChangeAspect="1"/>
          </p:cNvPicPr>
          <p:nvPr userDrawn="1"/>
        </p:nvPicPr>
        <p:blipFill>
          <a:blip r:embed="rId2" cstate="print"/>
          <a:stretch>
            <a:fillRect/>
          </a:stretch>
        </p:blipFill>
        <p:spPr>
          <a:xfrm>
            <a:off x="1016000" y="838200"/>
            <a:ext cx="6908800" cy="5181600"/>
          </a:xfrm>
          <a:prstGeom prst="rect">
            <a:avLst/>
          </a:prstGeom>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7" name="Title 1"/>
          <p:cNvSpPr>
            <a:spLocks noGrp="1"/>
          </p:cNvSpPr>
          <p:nvPr>
            <p:ph type="title" hasCustomPrompt="1"/>
          </p:nvPr>
        </p:nvSpPr>
        <p:spPr>
          <a:xfrm>
            <a:off x="4572000" y="1905000"/>
            <a:ext cx="2971800" cy="3048000"/>
          </a:xfrm>
        </p:spPr>
        <p:txBody>
          <a:bodyPr anchor="t" anchorCtr="0"/>
          <a:lstStyle>
            <a:lvl1pPr algn="ctr">
              <a:defRPr baseline="0"/>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ransition 2">
    <p:spTree>
      <p:nvGrpSpPr>
        <p:cNvPr id="1" name=""/>
        <p:cNvGrpSpPr/>
        <p:nvPr/>
      </p:nvGrpSpPr>
      <p:grpSpPr>
        <a:xfrm>
          <a:off x="0" y="0"/>
          <a:ext cx="0" cy="0"/>
          <a:chOff x="0" y="0"/>
          <a:chExt cx="0" cy="0"/>
        </a:xfrm>
      </p:grpSpPr>
      <p:pic>
        <p:nvPicPr>
          <p:cNvPr id="14" name="Picture 13" descr="_ToolBox_0063.jpg"/>
          <p:cNvPicPr>
            <a:picLocks noChangeAspect="1"/>
          </p:cNvPicPr>
          <p:nvPr userDrawn="1"/>
        </p:nvPicPr>
        <p:blipFill>
          <a:blip r:embed="rId2" cstate="print"/>
          <a:srcRect l="27589" r="1003"/>
          <a:stretch>
            <a:fillRect/>
          </a:stretch>
        </p:blipFill>
        <p:spPr>
          <a:xfrm>
            <a:off x="1219200" y="914400"/>
            <a:ext cx="6705600" cy="5029200"/>
          </a:xfrm>
          <a:prstGeom prst="rect">
            <a:avLst/>
          </a:prstGeom>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7" name="Title 1"/>
          <p:cNvSpPr>
            <a:spLocks noGrp="1"/>
          </p:cNvSpPr>
          <p:nvPr>
            <p:ph type="title" hasCustomPrompt="1"/>
          </p:nvPr>
        </p:nvSpPr>
        <p:spPr>
          <a:xfrm>
            <a:off x="1524000" y="1905000"/>
            <a:ext cx="2971800" cy="3048000"/>
          </a:xfrm>
        </p:spPr>
        <p:txBody>
          <a:bodyPr anchor="t" anchorCtr="0"/>
          <a:lstStyle>
            <a:lvl1pPr algn="ctr">
              <a:defRPr baseline="0"/>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pic>
        <p:nvPicPr>
          <p:cNvPr id="10" name="Picture 9" descr="_ToolBox_0068.jpg"/>
          <p:cNvPicPr>
            <a:picLocks noChangeAspect="1"/>
          </p:cNvPicPr>
          <p:nvPr userDrawn="1"/>
        </p:nvPicPr>
        <p:blipFill>
          <a:blip r:embed="rId2" cstate="print"/>
          <a:stretch>
            <a:fillRect/>
          </a:stretch>
        </p:blipFill>
        <p:spPr>
          <a:xfrm>
            <a:off x="609600" y="914400"/>
            <a:ext cx="7543800" cy="5029200"/>
          </a:xfrm>
          <a:prstGeom prst="rect">
            <a:avLst/>
          </a:prstGeom>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7" name="Title 1"/>
          <p:cNvSpPr>
            <a:spLocks noGrp="1"/>
          </p:cNvSpPr>
          <p:nvPr>
            <p:ph type="title" hasCustomPrompt="1"/>
          </p:nvPr>
        </p:nvSpPr>
        <p:spPr>
          <a:xfrm>
            <a:off x="1524000" y="1905000"/>
            <a:ext cx="2971800" cy="3048000"/>
          </a:xfrm>
        </p:spPr>
        <p:txBody>
          <a:bodyPr anchor="t" anchorCtr="0"/>
          <a:lstStyle>
            <a:lvl1pPr algn="ctr">
              <a:defRPr baseline="0">
                <a:solidFill>
                  <a:schemeClr val="bg1"/>
                </a:solidFill>
              </a:defRPr>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ransition 4">
    <p:spTree>
      <p:nvGrpSpPr>
        <p:cNvPr id="1" name=""/>
        <p:cNvGrpSpPr/>
        <p:nvPr/>
      </p:nvGrpSpPr>
      <p:grpSpPr>
        <a:xfrm>
          <a:off x="0" y="0"/>
          <a:ext cx="0" cy="0"/>
          <a:chOff x="0" y="0"/>
          <a:chExt cx="0" cy="0"/>
        </a:xfrm>
      </p:grpSpPr>
      <p:pic>
        <p:nvPicPr>
          <p:cNvPr id="1026" name="Picture 2" descr="S:\National Office of Policy and Prevention\Ofc Practice and Prev\Natl ECELC\Communications\Nemours Photo Stills\_ToolBox_0025.jpg"/>
          <p:cNvPicPr>
            <a:picLocks noChangeAspect="1" noChangeArrowheads="1"/>
          </p:cNvPicPr>
          <p:nvPr userDrawn="1"/>
        </p:nvPicPr>
        <p:blipFill>
          <a:blip r:embed="rId2" cstate="print"/>
          <a:srcRect/>
          <a:stretch>
            <a:fillRect/>
          </a:stretch>
        </p:blipFill>
        <p:spPr bwMode="auto">
          <a:xfrm>
            <a:off x="762000" y="914400"/>
            <a:ext cx="7315200" cy="5486400"/>
          </a:xfrm>
          <a:prstGeom prst="rect">
            <a:avLst/>
          </a:prstGeom>
          <a:noFill/>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ransition 5">
    <p:spTree>
      <p:nvGrpSpPr>
        <p:cNvPr id="1" name=""/>
        <p:cNvGrpSpPr/>
        <p:nvPr/>
      </p:nvGrpSpPr>
      <p:grpSpPr>
        <a:xfrm>
          <a:off x="0" y="0"/>
          <a:ext cx="0" cy="0"/>
          <a:chOff x="0" y="0"/>
          <a:chExt cx="0" cy="0"/>
        </a:xfrm>
      </p:grpSpPr>
      <p:pic>
        <p:nvPicPr>
          <p:cNvPr id="10" name="Picture 9" descr="PPT_breastfeeding.jpg"/>
          <p:cNvPicPr>
            <a:picLocks noChangeAspect="1"/>
          </p:cNvPicPr>
          <p:nvPr userDrawn="1"/>
        </p:nvPicPr>
        <p:blipFill>
          <a:blip r:embed="rId2" cstate="print"/>
          <a:srcRect l="30260" r="2243"/>
          <a:stretch>
            <a:fillRect/>
          </a:stretch>
        </p:blipFill>
        <p:spPr bwMode="auto">
          <a:xfrm>
            <a:off x="990600" y="914400"/>
            <a:ext cx="75438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1371600" y="1143000"/>
            <a:ext cx="4343400" cy="13716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ransition 6">
    <p:spTree>
      <p:nvGrpSpPr>
        <p:cNvPr id="1" name=""/>
        <p:cNvGrpSpPr/>
        <p:nvPr/>
      </p:nvGrpSpPr>
      <p:grpSpPr>
        <a:xfrm>
          <a:off x="0" y="0"/>
          <a:ext cx="0" cy="0"/>
          <a:chOff x="0" y="0"/>
          <a:chExt cx="0" cy="0"/>
        </a:xfrm>
      </p:grpSpPr>
      <p:pic>
        <p:nvPicPr>
          <p:cNvPr id="10" name="Picture 9" descr="PPT_broc-girl.jpg"/>
          <p:cNvPicPr>
            <a:picLocks noChangeAspect="1"/>
          </p:cNvPicPr>
          <p:nvPr userDrawn="1"/>
        </p:nvPicPr>
        <p:blipFill>
          <a:blip r:embed="rId2" cstate="print"/>
          <a:srcRect l="1660" r="36292"/>
          <a:stretch>
            <a:fillRect/>
          </a:stretch>
        </p:blipFill>
        <p:spPr bwMode="auto">
          <a:xfrm>
            <a:off x="1219200" y="914400"/>
            <a:ext cx="69342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257800" y="23622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ransition 7">
    <p:spTree>
      <p:nvGrpSpPr>
        <p:cNvPr id="1" name=""/>
        <p:cNvGrpSpPr/>
        <p:nvPr/>
      </p:nvGrpSpPr>
      <p:grpSpPr>
        <a:xfrm>
          <a:off x="0" y="0"/>
          <a:ext cx="0" cy="0"/>
          <a:chOff x="0" y="0"/>
          <a:chExt cx="0" cy="0"/>
        </a:xfrm>
      </p:grpSpPr>
      <p:pic>
        <p:nvPicPr>
          <p:cNvPr id="10" name="Picture 9" descr="PPT_bubbles.jpg"/>
          <p:cNvPicPr>
            <a:picLocks noChangeAspect="1"/>
          </p:cNvPicPr>
          <p:nvPr userDrawn="1"/>
        </p:nvPicPr>
        <p:blipFill>
          <a:blip r:embed="rId2" cstate="print"/>
          <a:srcRect r="37273"/>
          <a:stretch>
            <a:fillRect/>
          </a:stretch>
        </p:blipFill>
        <p:spPr bwMode="auto">
          <a:xfrm>
            <a:off x="990600" y="914400"/>
            <a:ext cx="70104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ransition 8">
    <p:spTree>
      <p:nvGrpSpPr>
        <p:cNvPr id="1" name=""/>
        <p:cNvGrpSpPr/>
        <p:nvPr/>
      </p:nvGrpSpPr>
      <p:grpSpPr>
        <a:xfrm>
          <a:off x="0" y="0"/>
          <a:ext cx="0" cy="0"/>
          <a:chOff x="0" y="0"/>
          <a:chExt cx="0" cy="0"/>
        </a:xfrm>
      </p:grpSpPr>
      <p:pic>
        <p:nvPicPr>
          <p:cNvPr id="15" name="Picture 9" descr="PPT_fruit-girl.jpg"/>
          <p:cNvPicPr>
            <a:picLocks noChangeAspect="1"/>
          </p:cNvPicPr>
          <p:nvPr userDrawn="1"/>
        </p:nvPicPr>
        <p:blipFill>
          <a:blip r:embed="rId2" cstate="print"/>
          <a:srcRect l="11939" r="26013"/>
          <a:stretch>
            <a:fillRect/>
          </a:stretch>
        </p:blipFill>
        <p:spPr bwMode="auto">
          <a:xfrm>
            <a:off x="1066800" y="914400"/>
            <a:ext cx="69342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ransition 9">
    <p:spTree>
      <p:nvGrpSpPr>
        <p:cNvPr id="1" name=""/>
        <p:cNvGrpSpPr/>
        <p:nvPr/>
      </p:nvGrpSpPr>
      <p:grpSpPr>
        <a:xfrm>
          <a:off x="0" y="0"/>
          <a:ext cx="0" cy="0"/>
          <a:chOff x="0" y="0"/>
          <a:chExt cx="0" cy="0"/>
        </a:xfrm>
      </p:grpSpPr>
      <p:pic>
        <p:nvPicPr>
          <p:cNvPr id="10" name="Picture 9" descr="PPT_Apple_girl.jpg"/>
          <p:cNvPicPr>
            <a:picLocks noChangeAspect="1"/>
          </p:cNvPicPr>
          <p:nvPr userDrawn="1"/>
        </p:nvPicPr>
        <p:blipFill>
          <a:blip r:embed="rId2" cstate="print"/>
          <a:srcRect r="39279"/>
          <a:stretch>
            <a:fillRect/>
          </a:stretch>
        </p:blipFill>
        <p:spPr bwMode="auto">
          <a:xfrm>
            <a:off x="1219200" y="914400"/>
            <a:ext cx="6781800" cy="5026025"/>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257800" y="13716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Header and Content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7"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ransition 10">
    <p:spTree>
      <p:nvGrpSpPr>
        <p:cNvPr id="1" name=""/>
        <p:cNvGrpSpPr/>
        <p:nvPr/>
      </p:nvGrpSpPr>
      <p:grpSpPr>
        <a:xfrm>
          <a:off x="0" y="0"/>
          <a:ext cx="0" cy="0"/>
          <a:chOff x="0" y="0"/>
          <a:chExt cx="0" cy="0"/>
        </a:xfrm>
      </p:grpSpPr>
      <p:pic>
        <p:nvPicPr>
          <p:cNvPr id="10" name="Picture 9" descr="PPT_Orange_girl.jpg"/>
          <p:cNvPicPr>
            <a:picLocks noChangeAspect="1"/>
          </p:cNvPicPr>
          <p:nvPr userDrawn="1"/>
        </p:nvPicPr>
        <p:blipFill>
          <a:blip r:embed="rId2" cstate="print"/>
          <a:srcRect l="1359" r="37466"/>
          <a:stretch>
            <a:fillRect/>
          </a:stretch>
        </p:blipFill>
        <p:spPr bwMode="auto">
          <a:xfrm>
            <a:off x="1143000" y="914400"/>
            <a:ext cx="6858000" cy="5044448"/>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3716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ransition 11">
    <p:spTree>
      <p:nvGrpSpPr>
        <p:cNvPr id="1" name=""/>
        <p:cNvGrpSpPr/>
        <p:nvPr/>
      </p:nvGrpSpPr>
      <p:grpSpPr>
        <a:xfrm>
          <a:off x="0" y="0"/>
          <a:ext cx="0" cy="0"/>
          <a:chOff x="0" y="0"/>
          <a:chExt cx="0" cy="0"/>
        </a:xfrm>
      </p:grpSpPr>
      <p:pic>
        <p:nvPicPr>
          <p:cNvPr id="10" name="Picture 9" descr="PPT_Mom_baby.jpg"/>
          <p:cNvPicPr>
            <a:picLocks noChangeAspect="1"/>
          </p:cNvPicPr>
          <p:nvPr userDrawn="1"/>
        </p:nvPicPr>
        <p:blipFill>
          <a:blip r:embed="rId2" cstate="print"/>
          <a:srcRect r="37276"/>
          <a:stretch>
            <a:fillRect/>
          </a:stretch>
        </p:blipFill>
        <p:spPr bwMode="auto">
          <a:xfrm>
            <a:off x="1066800" y="914400"/>
            <a:ext cx="70104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4478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ransition 12">
    <p:spTree>
      <p:nvGrpSpPr>
        <p:cNvPr id="1" name=""/>
        <p:cNvGrpSpPr/>
        <p:nvPr/>
      </p:nvGrpSpPr>
      <p:grpSpPr>
        <a:xfrm>
          <a:off x="0" y="0"/>
          <a:ext cx="0" cy="0"/>
          <a:chOff x="0" y="0"/>
          <a:chExt cx="0" cy="0"/>
        </a:xfrm>
      </p:grpSpPr>
      <p:pic>
        <p:nvPicPr>
          <p:cNvPr id="10" name="Picture 9" descr="PPT_water-girl.jpg"/>
          <p:cNvPicPr>
            <a:picLocks noChangeAspect="1"/>
          </p:cNvPicPr>
          <p:nvPr userDrawn="1"/>
        </p:nvPicPr>
        <p:blipFill>
          <a:blip r:embed="rId2" cstate="print"/>
          <a:srcRect l="1666" r="30001"/>
          <a:stretch>
            <a:fillRect/>
          </a:stretch>
        </p:blipFill>
        <p:spPr bwMode="auto">
          <a:xfrm>
            <a:off x="440547" y="914400"/>
            <a:ext cx="7636653"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3657600" y="1066800"/>
            <a:ext cx="4038600" cy="14478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800600"/>
            <a:ext cx="5486400" cy="566738"/>
          </a:xfrm>
        </p:spPr>
        <p:txBody>
          <a:bodyPr anchor="b"/>
          <a:lstStyle>
            <a:lvl1pPr algn="l">
              <a:defRPr sz="2000" b="1" baseline="0"/>
            </a:lvl1pPr>
          </a:lstStyle>
          <a:p>
            <a:r>
              <a:rPr lang="en-US" dirty="0" smtClean="0"/>
              <a:t>Header Goes Here</a:t>
            </a:r>
            <a:endParaRPr lang="en-US" dirty="0"/>
          </a:p>
        </p:txBody>
      </p:sp>
      <p:sp>
        <p:nvSpPr>
          <p:cNvPr id="3" name="Picture Placeholder 2"/>
          <p:cNvSpPr>
            <a:spLocks noGrp="1"/>
          </p:cNvSpPr>
          <p:nvPr>
            <p:ph type="pic" idx="1"/>
          </p:nvPr>
        </p:nvSpPr>
        <p:spPr>
          <a:xfrm>
            <a:off x="17526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hasCustomPrompt="1"/>
          </p:nvPr>
        </p:nvSpPr>
        <p:spPr>
          <a:xfrm>
            <a:off x="17526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Description of picture goes here (optional)</a:t>
            </a:r>
          </a:p>
        </p:txBody>
      </p:sp>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Content Placeholder 5"/>
          <p:cNvSpPr>
            <a:spLocks noGrp="1"/>
          </p:cNvSpPr>
          <p:nvPr>
            <p:ph sz="quarter" idx="13" hasCustomPrompt="1"/>
          </p:nvPr>
        </p:nvSpPr>
        <p:spPr>
          <a:xfrm>
            <a:off x="533400" y="228600"/>
            <a:ext cx="7848600" cy="6096000"/>
          </a:xfrm>
        </p:spPr>
        <p:txBody>
          <a:bodyPr/>
          <a:lstStyle>
            <a:lvl1pPr>
              <a:defRPr/>
            </a:lvl1pPr>
          </a:lstStyle>
          <a:p>
            <a:pPr lvl="0"/>
            <a:r>
              <a:rPr lang="en-US" dirty="0" smtClean="0"/>
              <a:t>For use only if inserting picture(s) with no header.</a:t>
            </a:r>
            <a:endParaRPr lang="en-US" dirty="0"/>
          </a:p>
        </p:txBody>
      </p:sp>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6" name="Picture 5" descr="Nemours Logo.jpg"/>
          <p:cNvPicPr>
            <a:picLocks noChangeAspect="1"/>
          </p:cNvPicPr>
          <p:nvPr userDrawn="1"/>
        </p:nvPicPr>
        <p:blipFill>
          <a:blip r:embed="rId2" cstate="print"/>
          <a:srcRect t="14726" b="19009"/>
          <a:stretch>
            <a:fillRect/>
          </a:stretch>
        </p:blipFill>
        <p:spPr bwMode="auto">
          <a:xfrm>
            <a:off x="6781800" y="5410200"/>
            <a:ext cx="1704941" cy="640079"/>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3" cstate="print"/>
          <a:srcRect/>
          <a:stretch>
            <a:fillRect/>
          </a:stretch>
        </p:blipFill>
        <p:spPr bwMode="auto">
          <a:xfrm>
            <a:off x="3886200" y="5484875"/>
            <a:ext cx="682752" cy="490728"/>
          </a:xfrm>
          <a:prstGeom prst="rect">
            <a:avLst/>
          </a:prstGeom>
          <a:noFill/>
          <a:ln w="9525">
            <a:noFill/>
            <a:miter lim="800000"/>
            <a:headEnd/>
            <a:tailEnd/>
          </a:ln>
        </p:spPr>
      </p:pic>
      <p:sp>
        <p:nvSpPr>
          <p:cNvPr id="2" name="Title 1"/>
          <p:cNvSpPr>
            <a:spLocks noGrp="1"/>
          </p:cNvSpPr>
          <p:nvPr>
            <p:ph type="ctrTitle" hasCustomPrompt="1"/>
          </p:nvPr>
        </p:nvSpPr>
        <p:spPr>
          <a:xfrm>
            <a:off x="4191000" y="1219200"/>
            <a:ext cx="3810000" cy="1603375"/>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4800600" y="3276600"/>
            <a:ext cx="2590800" cy="17526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3733800" y="6019800"/>
            <a:ext cx="4800600" cy="830997"/>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pic>
        <p:nvPicPr>
          <p:cNvPr id="10" name="Picture 9" descr="94759400[1].jpg"/>
          <p:cNvPicPr>
            <a:picLocks noChangeAspect="1"/>
          </p:cNvPicPr>
          <p:nvPr userDrawn="1"/>
        </p:nvPicPr>
        <p:blipFill>
          <a:blip r:embed="rId4" cstate="print"/>
          <a:srcRect r="28934"/>
          <a:stretch>
            <a:fillRect/>
          </a:stretch>
        </p:blipFill>
        <p:spPr>
          <a:xfrm>
            <a:off x="0" y="0"/>
            <a:ext cx="3657600" cy="6858000"/>
          </a:xfrm>
          <a:prstGeom prst="rect">
            <a:avLst/>
          </a:prstGeom>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breastfeeding.jpg"/>
          <p:cNvPicPr>
            <a:picLocks noChangeAspect="1"/>
          </p:cNvPicPr>
          <p:nvPr userDrawn="1"/>
        </p:nvPicPr>
        <p:blipFill>
          <a:blip r:embed="rId2" cstate="print"/>
          <a:srcRect l="3139" r="2243"/>
          <a:stretch>
            <a:fillRect/>
          </a:stretch>
        </p:blipFill>
        <p:spPr bwMode="auto">
          <a:xfrm>
            <a:off x="0" y="381000"/>
            <a:ext cx="9144000" cy="43434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PPT_Celebrate2.jpg"/>
          <p:cNvPicPr>
            <a:picLocks noChangeAspect="1"/>
          </p:cNvPicPr>
          <p:nvPr userDrawn="1"/>
        </p:nvPicPr>
        <p:blipFill>
          <a:blip r:embed="rId2" cstate="print"/>
          <a:srcRect r="1817"/>
          <a:stretch>
            <a:fillRect/>
          </a:stretch>
        </p:blipFill>
        <p:spPr bwMode="auto">
          <a:xfrm>
            <a:off x="0" y="381000"/>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descr="PPT_water_boy.jpg"/>
          <p:cNvPicPr>
            <a:picLocks noChangeAspect="1"/>
          </p:cNvPicPr>
          <p:nvPr userDrawn="1"/>
        </p:nvPicPr>
        <p:blipFill>
          <a:blip r:embed="rId2" cstate="print"/>
          <a:srcRect l="1859"/>
          <a:stretch>
            <a:fillRect/>
          </a:stretch>
        </p:blipFill>
        <p:spPr bwMode="auto">
          <a:xfrm>
            <a:off x="0" y="384048"/>
            <a:ext cx="9140825"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broc-girl.jpg"/>
          <p:cNvPicPr>
            <a:picLocks noChangeAspect="1"/>
          </p:cNvPicPr>
          <p:nvPr userDrawn="1"/>
        </p:nvPicPr>
        <p:blipFill>
          <a:blip r:embed="rId2" cstate="print"/>
          <a:srcRect l="1660"/>
          <a:stretch>
            <a:fillRect/>
          </a:stretch>
        </p:blipFill>
        <p:spPr bwMode="auto">
          <a:xfrm>
            <a:off x="0" y="533400"/>
            <a:ext cx="9158288"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Header and Content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8"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descr="PPT_bubbles.jpg"/>
          <p:cNvPicPr>
            <a:picLocks noChangeAspect="1"/>
          </p:cNvPicPr>
          <p:nvPr userDrawn="1"/>
        </p:nvPicPr>
        <p:blipFill>
          <a:blip r:embed="rId2" cstate="print"/>
          <a:srcRect r="3572"/>
          <a:stretch>
            <a:fillRect/>
          </a:stretch>
        </p:blipFill>
        <p:spPr bwMode="auto">
          <a:xfrm>
            <a:off x="0" y="384048"/>
            <a:ext cx="9144000" cy="42672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48768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4864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7">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carrots.jpg"/>
          <p:cNvPicPr>
            <a:picLocks noChangeAspect="1"/>
          </p:cNvPicPr>
          <p:nvPr userDrawn="1"/>
        </p:nvPicPr>
        <p:blipFill>
          <a:blip r:embed="rId2" cstate="print"/>
          <a:srcRect l="2010" r="1398"/>
          <a:stretch>
            <a:fillRect/>
          </a:stretch>
        </p:blipFill>
        <p:spPr bwMode="auto">
          <a:xfrm>
            <a:off x="0" y="384048"/>
            <a:ext cx="9158288" cy="42672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5052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8">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9" descr="PPT_Fam.jpg"/>
          <p:cNvPicPr>
            <a:picLocks noChangeAspect="1"/>
          </p:cNvPicPr>
          <p:nvPr userDrawn="1"/>
        </p:nvPicPr>
        <p:blipFill>
          <a:blip r:embed="rId2" cstate="print"/>
          <a:srcRect/>
          <a:stretch>
            <a:fillRect/>
          </a:stretch>
        </p:blipFill>
        <p:spPr bwMode="auto">
          <a:xfrm>
            <a:off x="0" y="384048"/>
            <a:ext cx="9167813" cy="412591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9">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PPT_Fam2.jpg"/>
          <p:cNvPicPr>
            <a:picLocks noChangeAspect="1"/>
          </p:cNvPicPr>
          <p:nvPr userDrawn="1"/>
        </p:nvPicPr>
        <p:blipFill>
          <a:blip r:embed="rId2" cstate="print"/>
          <a:srcRect l="5853" t="73" r="48929" b="2315"/>
          <a:stretch>
            <a:fillRect/>
          </a:stretch>
        </p:blipFill>
        <p:spPr bwMode="auto">
          <a:xfrm>
            <a:off x="0" y="384048"/>
            <a:ext cx="9148763" cy="414655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10">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9" descr="PPT_fruit_fam.jpg"/>
          <p:cNvPicPr>
            <a:picLocks noChangeAspect="1"/>
          </p:cNvPicPr>
          <p:nvPr userDrawn="1"/>
        </p:nvPicPr>
        <p:blipFill>
          <a:blip r:embed="rId2" cstate="print"/>
          <a:srcRect l="1450"/>
          <a:stretch>
            <a:fillRect/>
          </a:stretch>
        </p:blipFill>
        <p:spPr bwMode="auto">
          <a:xfrm>
            <a:off x="0" y="384048"/>
            <a:ext cx="9161463" cy="418306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11">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fruit-girl.jpg"/>
          <p:cNvPicPr>
            <a:picLocks noChangeAspect="1"/>
          </p:cNvPicPr>
          <p:nvPr userDrawn="1"/>
        </p:nvPicPr>
        <p:blipFill>
          <a:blip r:embed="rId2" cstate="print"/>
          <a:srcRect l="1711"/>
          <a:stretch>
            <a:fillRect/>
          </a:stretch>
        </p:blipFill>
        <p:spPr bwMode="auto">
          <a:xfrm>
            <a:off x="0" y="384048"/>
            <a:ext cx="9153525"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12">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PPT_Apple_girl.jpg"/>
          <p:cNvPicPr>
            <a:picLocks noChangeAspect="1"/>
          </p:cNvPicPr>
          <p:nvPr userDrawn="1"/>
        </p:nvPicPr>
        <p:blipFill>
          <a:blip r:embed="rId2" cstate="print"/>
          <a:srcRect r="1817"/>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13">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Orange_girl.jpg"/>
          <p:cNvPicPr>
            <a:picLocks noChangeAspect="1"/>
          </p:cNvPicPr>
          <p:nvPr userDrawn="1"/>
        </p:nvPicPr>
        <p:blipFill>
          <a:blip r:embed="rId2" cstate="print"/>
          <a:srcRect r="1824"/>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14">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9" descr="PPT_Mom_baby.jpg"/>
          <p:cNvPicPr>
            <a:picLocks noChangeAspect="1"/>
          </p:cNvPicPr>
          <p:nvPr userDrawn="1"/>
        </p:nvPicPr>
        <p:blipFill>
          <a:blip r:embed="rId2" cstate="print"/>
          <a:srcRect r="1824"/>
          <a:stretch>
            <a:fillRect/>
          </a:stretch>
        </p:blipFill>
        <p:spPr bwMode="auto">
          <a:xfrm>
            <a:off x="0" y="384048"/>
            <a:ext cx="9144000"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15">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9" descr="PPT_water-girl.jpg"/>
          <p:cNvPicPr>
            <a:picLocks noChangeAspect="1"/>
          </p:cNvPicPr>
          <p:nvPr userDrawn="1"/>
        </p:nvPicPr>
        <p:blipFill>
          <a:blip r:embed="rId2" cstate="print"/>
          <a:srcRect l="1666"/>
          <a:stretch>
            <a:fillRect/>
          </a:stretch>
        </p:blipFill>
        <p:spPr bwMode="auto">
          <a:xfrm>
            <a:off x="0" y="384048"/>
            <a:ext cx="9237663" cy="422751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867400" y="838200"/>
            <a:ext cx="29718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60579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Header and Content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8"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16">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descr="Nemours Logo.jpg"/>
          <p:cNvPicPr>
            <a:picLocks noChangeAspect="1"/>
          </p:cNvPicPr>
          <p:nvPr userDrawn="1"/>
        </p:nvPicPr>
        <p:blipFill>
          <a:blip r:embed="rId2" cstate="print"/>
          <a:srcRect t="14726" b="19009"/>
          <a:stretch>
            <a:fillRect/>
          </a:stretch>
        </p:blipFill>
        <p:spPr bwMode="auto">
          <a:xfrm>
            <a:off x="3276600" y="5160646"/>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3" cstate="print"/>
          <a:srcRect/>
          <a:stretch>
            <a:fillRect/>
          </a:stretch>
        </p:blipFill>
        <p:spPr bwMode="auto">
          <a:xfrm>
            <a:off x="304800" y="52578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334000" y="838200"/>
            <a:ext cx="36576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410200" y="4572000"/>
            <a:ext cx="35814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943600"/>
            <a:ext cx="4953000" cy="830997"/>
          </a:xfrm>
          <a:prstGeom prst="rect">
            <a:avLst/>
          </a:prstGeom>
          <a:noFill/>
        </p:spPr>
        <p:txBody>
          <a:bodyPr wrap="square" rtlCol="0">
            <a:spAutoFit/>
          </a:bodyPr>
          <a:lstStyle/>
          <a:p>
            <a:r>
              <a:rPr lang="en-US" sz="800" dirty="0" smtClean="0">
                <a:solidFill>
                  <a:srgbClr val="000000"/>
                </a:solidFill>
              </a:rPr>
              <a:t>Nemours is currently funded by the Centers for Disease Control and Prevention (CDC) under a five-year Cooperative Agreement (1U58DP004102-01) to support states/localities in launching early care and education 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pic>
        <p:nvPicPr>
          <p:cNvPr id="10" name="Picture 9" descr="148987579.jpg"/>
          <p:cNvPicPr>
            <a:picLocks noChangeAspect="1"/>
          </p:cNvPicPr>
          <p:nvPr userDrawn="1"/>
        </p:nvPicPr>
        <p:blipFill>
          <a:blip r:embed="rId4" cstate="print"/>
          <a:stretch>
            <a:fillRect/>
          </a:stretch>
        </p:blipFill>
        <p:spPr>
          <a:xfrm>
            <a:off x="0" y="812800"/>
            <a:ext cx="5105400" cy="3403600"/>
          </a:xfrm>
          <a:prstGeom prst="rect">
            <a:avLst/>
          </a:prstGeom>
        </p:spPr>
      </p:pic>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Header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baseline="0"/>
            </a:lvl1pPr>
            <a:lvl2pPr>
              <a:buFont typeface="Times New Roman" pitchFamily="18" charset="0"/>
              <a:buChar char="–"/>
              <a:defRPr b="0" baseline="0"/>
            </a:lvl2pPr>
            <a:lvl3pPr>
              <a:defRPr b="0" baseline="0"/>
            </a:lvl3pPr>
            <a:lvl4pPr>
              <a:buFont typeface="Times New Roman" pitchFamily="18" charset="0"/>
              <a:buChar char="–"/>
              <a:defRPr b="0" baseline="0"/>
            </a:lvl4pPr>
            <a:lvl5pPr>
              <a:defRPr b="0" baseline="0"/>
            </a:lvl5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smtClean="0"/>
          </a:p>
          <a:p>
            <a:endParaRPr lang="en-US" dirty="0" smtClean="0"/>
          </a:p>
        </p:txBody>
      </p:sp>
      <p:pic>
        <p:nvPicPr>
          <p:cNvPr id="7" name="Picture 6"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Header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smtClean="0"/>
          </a:p>
        </p:txBody>
      </p:sp>
      <p:pic>
        <p:nvPicPr>
          <p:cNvPr id="8" name="Picture 7"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Header and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Header and 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8"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Header and 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Header and 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Header and Content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Header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Header and Content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Header and Content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8"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Header and Content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Header and Content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Header and Content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Header and Content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Header and Content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Header and Content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Header and Content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Header and Content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8"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Header and Content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Header and 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pic>
        <p:nvPicPr>
          <p:cNvPr id="7"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Header and Content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7"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Header and Content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8486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543800" cy="4876800"/>
          </a:xfrm>
        </p:spPr>
        <p:txBody>
          <a:bodyPr/>
          <a:lstStyle>
            <a:lvl1pPr marL="342900" marR="0" indent="-342900" algn="l" defTabSz="914400" rtl="0" eaLnBrk="0" fontAlgn="base" latinLnBrk="0" hangingPunct="0">
              <a:lnSpc>
                <a:spcPct val="95000"/>
              </a:lnSpc>
              <a:spcBef>
                <a:spcPct val="30000"/>
              </a:spcBef>
              <a:spcAft>
                <a:spcPct val="5000"/>
              </a:spcAft>
              <a:buClr>
                <a:srgbClr val="ABC8F7"/>
              </a:buClr>
              <a:buSzTx/>
              <a:buFont typeface="Wingdings" pitchFamily="2" charset="2"/>
              <a:buChar char="§"/>
              <a:tabLst/>
              <a:defRPr baseline="0"/>
            </a:lvl1pPr>
          </a:lstStyle>
          <a:p>
            <a:r>
              <a:rPr lang="en-US" dirty="0" smtClean="0"/>
              <a:t>For use only if you are using picture(s) anywhere on this slide.  Otherwise, choose a slide with a child picture on the right.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a:p>
        </p:txBody>
      </p:sp>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wo 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wo 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wo Content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wo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wo Content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Header and 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3152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010400" cy="4876800"/>
          </a:xfrm>
        </p:spPr>
        <p:txBody>
          <a:bodyPr/>
          <a:lstStyle>
            <a:lvl1pPr>
              <a:defRPr b="0"/>
            </a:lvl1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pic>
        <p:nvPicPr>
          <p:cNvPr id="7"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ntent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ntent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ntent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wo Content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wo Content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wo Content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wo Content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wo Content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wo Content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wo 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Header and Content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0"/>
            <a:ext cx="78486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idx="1" hasCustomPrompt="1"/>
          </p:nvPr>
        </p:nvSpPr>
        <p:spPr>
          <a:xfrm>
            <a:off x="685800" y="1371600"/>
            <a:ext cx="7543800" cy="4876800"/>
          </a:xfrm>
        </p:spPr>
        <p:txBody>
          <a:bodyPr/>
          <a:lstStyle>
            <a:lvl1pPr marL="342900" marR="0" indent="-342900" algn="l" defTabSz="914400" rtl="0" eaLnBrk="0" fontAlgn="base" latinLnBrk="0" hangingPunct="0">
              <a:lnSpc>
                <a:spcPct val="95000"/>
              </a:lnSpc>
              <a:spcBef>
                <a:spcPct val="30000"/>
              </a:spcBef>
              <a:spcAft>
                <a:spcPct val="5000"/>
              </a:spcAft>
              <a:buClr>
                <a:srgbClr val="ABC8F7"/>
              </a:buClr>
              <a:buSzTx/>
              <a:buFont typeface="Wingdings" pitchFamily="2" charset="2"/>
              <a:buChar char="§"/>
              <a:tabLst/>
              <a:defRPr baseline="0"/>
            </a:lvl1pPr>
          </a:lstStyle>
          <a:p>
            <a:r>
              <a:rPr lang="en-US" dirty="0" smtClean="0"/>
              <a:t>For use only if you are using picture(s) anywhere on this slide.  Otherwise, choose a slide with a child picture on the right.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endParaRPr lang="en-US" dirty="0"/>
          </a:p>
        </p:txBody>
      </p:sp>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wo Content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001000" cy="1295400"/>
          </a:xfrm>
        </p:spPr>
        <p:txBody>
          <a:bodyPr/>
          <a:lstStyle>
            <a:lvl1pPr>
              <a:defRPr/>
            </a:lvl1pPr>
          </a:lstStyle>
          <a:p>
            <a:r>
              <a:rPr lang="en-US" dirty="0" smtClean="0"/>
              <a:t>Header Goes Here</a:t>
            </a:r>
            <a:endParaRPr lang="en-US" dirty="0"/>
          </a:p>
        </p:txBody>
      </p:sp>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2"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3"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4"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9"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1"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2"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6"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7"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8"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9"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0"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1"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2"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omparis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omparis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omparison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Comparison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omparison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3"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1"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omparison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omparison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mparison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omparison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omparison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omparison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omparison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mparison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mparison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omparison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mparison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001000" cy="1020762"/>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10"/>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3" name="Slide Number Placeholder 5"/>
          <p:cNvSpPr>
            <a:spLocks noGrp="1"/>
          </p:cNvSpPr>
          <p:nvPr>
            <p:ph type="sldNum" sz="quarter" idx="11"/>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4"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5"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6"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7"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ection/Conclus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1027" name="Picture 3"/>
          <p:cNvPicPr>
            <a:picLocks noChangeAspect="1" noChangeArrowheads="1"/>
          </p:cNvPicPr>
          <p:nvPr userDrawn="1"/>
        </p:nvPicPr>
        <p:blipFill>
          <a:blip r:embed="rId2" cstate="print"/>
          <a:srcRect l="30965"/>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ction/Conclusion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6" name="Title 1"/>
          <p:cNvSpPr txBox="1">
            <a:spLocks/>
          </p:cNvSpPr>
          <p:nvPr userDrawn="1"/>
        </p:nvSpPr>
        <p:spPr bwMode="auto">
          <a:xfrm>
            <a:off x="533400" y="0"/>
            <a:ext cx="7315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lvl1pPr>
          </a:lstStyle>
          <a:p>
            <a:pPr eaLnBrk="0" fontAlgn="base" hangingPunct="0">
              <a:spcBef>
                <a:spcPct val="0"/>
              </a:spcBef>
              <a:spcAft>
                <a:spcPct val="0"/>
              </a:spcAft>
              <a:defRPr/>
            </a:pPr>
            <a:r>
              <a:rPr lang="en-US" sz="4400" b="1" kern="0" dirty="0" smtClean="0">
                <a:solidFill>
                  <a:srgbClr val="FFFFFF"/>
                </a:solidFill>
                <a:latin typeface="Arial Narrow"/>
                <a:ea typeface="MS PGothic" pitchFamily="34" charset="-128"/>
              </a:rPr>
              <a:t>Thank You!</a:t>
            </a:r>
            <a:endParaRPr lang="en-US" sz="4400" b="1" kern="0" dirty="0">
              <a:solidFill>
                <a:srgbClr val="FFFFFF"/>
              </a:solidFill>
              <a:latin typeface="Arial Narrow"/>
              <a:ea typeface="MS PGothic" pitchFamily="34" charset="-128"/>
            </a:endParaRPr>
          </a:p>
        </p:txBody>
      </p:sp>
      <p:pic>
        <p:nvPicPr>
          <p:cNvPr id="13" name="Picture 12" descr="mod party kids.png"/>
          <p:cNvPicPr>
            <a:picLocks noChangeAspect="1"/>
          </p:cNvPicPr>
          <p:nvPr userDrawn="1"/>
        </p:nvPicPr>
        <p:blipFill>
          <a:blip r:embed="rId2" cstate="print"/>
          <a:srcRect l="37949"/>
          <a:stretch>
            <a:fillRect/>
          </a:stretch>
        </p:blipFill>
        <p:spPr>
          <a:xfrm>
            <a:off x="381000" y="0"/>
            <a:ext cx="8153400" cy="1298448"/>
          </a:xfrm>
          <a:prstGeom prst="rect">
            <a:avLst/>
          </a:prstGeom>
        </p:spPr>
      </p:pic>
      <p:sp>
        <p:nvSpPr>
          <p:cNvPr id="14"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ction/Conclus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 name="Picture 8" descr="bike boy water mod.png"/>
          <p:cNvPicPr>
            <a:picLocks noChangeAspect="1"/>
          </p:cNvPicPr>
          <p:nvPr userDrawn="1"/>
        </p:nvPicPr>
        <p:blipFill>
          <a:blip r:embed="rId2" cstate="print"/>
          <a:srcRect l="38597"/>
          <a:stretch>
            <a:fillRect/>
          </a:stretch>
        </p:blipFill>
        <p:spPr>
          <a:xfrm>
            <a:off x="381000" y="0"/>
            <a:ext cx="8153400" cy="1298448"/>
          </a:xfrm>
          <a:prstGeom prst="rect">
            <a:avLst/>
          </a:prstGeom>
        </p:spPr>
      </p:pic>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ction/Conclusi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8" name="Picture 7" descr="broccoli girl mod.png"/>
          <p:cNvPicPr>
            <a:picLocks noChangeAspect="1"/>
          </p:cNvPicPr>
          <p:nvPr userDrawn="1"/>
        </p:nvPicPr>
        <p:blipFill>
          <a:blip r:embed="rId2" cstate="print"/>
          <a:srcRect r="38382"/>
          <a:stretch>
            <a:fillRect/>
          </a:stretch>
        </p:blipFill>
        <p:spPr>
          <a:xfrm>
            <a:off x="381000" y="0"/>
            <a:ext cx="8153400" cy="1298448"/>
          </a:xfrm>
          <a:prstGeom prst="rect">
            <a:avLst/>
          </a:prstGeom>
        </p:spPr>
      </p:pic>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ection/Conclus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2050" name="Picture 2"/>
          <p:cNvPicPr>
            <a:picLocks noChangeAspect="1" noChangeArrowheads="1"/>
          </p:cNvPicPr>
          <p:nvPr userDrawn="1"/>
        </p:nvPicPr>
        <p:blipFill>
          <a:blip r:embed="rId2" cstate="print"/>
          <a:srcRect r="45655"/>
          <a:stretch>
            <a:fillRect/>
          </a:stretch>
        </p:blipFill>
        <p:spPr bwMode="auto">
          <a:xfrm>
            <a:off x="380999" y="0"/>
            <a:ext cx="8153401" cy="1295400"/>
          </a:xfrm>
          <a:prstGeom prst="rect">
            <a:avLst/>
          </a:prstGeom>
          <a:noFill/>
          <a:ln w="9525">
            <a:noFill/>
            <a:miter lim="800000"/>
            <a:headEnd/>
            <a:tailEnd/>
          </a:ln>
        </p:spPr>
      </p:pic>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ection/Conclusi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0114" name="Picture 2"/>
          <p:cNvPicPr>
            <a:picLocks noChangeAspect="1" noChangeArrowheads="1"/>
          </p:cNvPicPr>
          <p:nvPr userDrawn="1"/>
        </p:nvPicPr>
        <p:blipFill>
          <a:blip r:embed="rId2" cstate="print"/>
          <a:srcRect l="53543"/>
          <a:stretch>
            <a:fillRect/>
          </a:stretch>
        </p:blipFill>
        <p:spPr bwMode="auto">
          <a:xfrm>
            <a:off x="381000" y="0"/>
            <a:ext cx="8153400" cy="1295399"/>
          </a:xfrm>
          <a:prstGeom prst="rect">
            <a:avLst/>
          </a:prstGeom>
          <a:noFill/>
          <a:ln w="9525">
            <a:noFill/>
            <a:miter lim="800000"/>
            <a:headEnd/>
            <a:tailEnd/>
          </a:ln>
        </p:spPr>
      </p:pic>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ection/Conclusion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1138" name="Picture 2"/>
          <p:cNvPicPr>
            <a:picLocks noChangeAspect="1" noChangeArrowheads="1"/>
          </p:cNvPicPr>
          <p:nvPr userDrawn="1"/>
        </p:nvPicPr>
        <p:blipFill>
          <a:blip r:embed="rId2" cstate="print"/>
          <a:srcRect r="16344"/>
          <a:stretch>
            <a:fillRect/>
          </a:stretch>
        </p:blipFill>
        <p:spPr bwMode="auto">
          <a:xfrm>
            <a:off x="380999" y="0"/>
            <a:ext cx="8153401" cy="1295400"/>
          </a:xfrm>
          <a:prstGeom prst="rect">
            <a:avLst/>
          </a:prstGeom>
          <a:noFill/>
          <a:ln w="9525">
            <a:noFill/>
            <a:miter lim="800000"/>
            <a:headEnd/>
            <a:tailEnd/>
          </a:ln>
        </p:spPr>
      </p:pic>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Section/Conclusion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8" name="Picture 7" descr="fam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ection/Conclusion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2162" name="Picture 2"/>
          <p:cNvPicPr>
            <a:picLocks noChangeAspect="1" noChangeArrowheads="1"/>
          </p:cNvPicPr>
          <p:nvPr userDrawn="1"/>
        </p:nvPicPr>
        <p:blipFill>
          <a:blip r:embed="rId2" cstate="print"/>
          <a:srcRect l="16344"/>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PT_water_boy.jpg"/>
          <p:cNvPicPr>
            <a:picLocks noChangeAspect="1"/>
          </p:cNvPicPr>
          <p:nvPr userDrawn="1"/>
        </p:nvPicPr>
        <p:blipFill>
          <a:blip r:embed="rId2" cstate="print"/>
          <a:srcRect l="1859"/>
          <a:stretch>
            <a:fillRect/>
          </a:stretch>
        </p:blipFill>
        <p:spPr bwMode="auto">
          <a:xfrm>
            <a:off x="0" y="384048"/>
            <a:ext cx="9140825"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Section/Conclusion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7" name="Picture 6" descr="cherry girl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Section/Conclusion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sp>
        <p:nvSpPr>
          <p:cNvPr id="62466" name="Rectangle 2"/>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62467" name="Picture 3"/>
          <p:cNvPicPr>
            <a:picLocks noChangeAspect="1" noChangeArrowheads="1"/>
          </p:cNvPicPr>
          <p:nvPr userDrawn="1"/>
        </p:nvPicPr>
        <p:blipFill>
          <a:blip r:embed="rId2" cstate="print"/>
          <a:srcRect r="32563"/>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ection/Conclusion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3186" name="Picture 2"/>
          <p:cNvPicPr>
            <a:picLocks noChangeAspect="1" noChangeArrowheads="1"/>
          </p:cNvPicPr>
          <p:nvPr userDrawn="1"/>
        </p:nvPicPr>
        <p:blipFill>
          <a:blip r:embed="rId2" cstate="print"/>
          <a:srcRect r="16406"/>
          <a:stretch>
            <a:fillRect/>
          </a:stretch>
        </p:blipFill>
        <p:spPr bwMode="auto">
          <a:xfrm>
            <a:off x="381000" y="0"/>
            <a:ext cx="8153400" cy="1296365"/>
          </a:xfrm>
          <a:prstGeom prst="rect">
            <a:avLst/>
          </a:prstGeom>
          <a:noFill/>
          <a:ln w="9525">
            <a:noFill/>
            <a:miter lim="800000"/>
            <a:headEnd/>
            <a:tailEnd/>
          </a:ln>
        </p:spPr>
      </p:pic>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ection/Conclusion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7" name="Picture 6" descr="mom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Section/Conclusion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rgbClr val="000000"/>
              </a:solidFill>
            </a:endParaRPr>
          </a:p>
        </p:txBody>
      </p:sp>
      <p:pic>
        <p:nvPicPr>
          <p:cNvPr id="94210" name="Picture 2"/>
          <p:cNvPicPr>
            <a:picLocks noChangeAspect="1" noChangeArrowheads="1"/>
          </p:cNvPicPr>
          <p:nvPr userDrawn="1"/>
        </p:nvPicPr>
        <p:blipFill>
          <a:blip r:embed="rId2" cstate="print"/>
          <a:srcRect r="16406"/>
          <a:stretch>
            <a:fillRect/>
          </a:stretch>
        </p:blipFill>
        <p:spPr bwMode="auto">
          <a:xfrm>
            <a:off x="381000" y="0"/>
            <a:ext cx="8153400" cy="1296364"/>
          </a:xfrm>
          <a:prstGeom prst="rect">
            <a:avLst/>
          </a:prstGeom>
          <a:noFill/>
          <a:ln w="9525">
            <a:noFill/>
            <a:miter lim="800000"/>
            <a:headEnd/>
            <a:tailEnd/>
          </a:ln>
        </p:spPr>
      </p:pic>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pic>
        <p:nvPicPr>
          <p:cNvPr id="10" name="Picture 9" descr="_ToolBox_0026.jpg"/>
          <p:cNvPicPr>
            <a:picLocks noChangeAspect="1"/>
          </p:cNvPicPr>
          <p:nvPr userDrawn="1"/>
        </p:nvPicPr>
        <p:blipFill>
          <a:blip r:embed="rId2" cstate="print"/>
          <a:stretch>
            <a:fillRect/>
          </a:stretch>
        </p:blipFill>
        <p:spPr>
          <a:xfrm>
            <a:off x="1016000" y="838200"/>
            <a:ext cx="6908800" cy="5181600"/>
          </a:xfrm>
          <a:prstGeom prst="rect">
            <a:avLst/>
          </a:prstGeom>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7" name="Title 1"/>
          <p:cNvSpPr>
            <a:spLocks noGrp="1"/>
          </p:cNvSpPr>
          <p:nvPr>
            <p:ph type="title" hasCustomPrompt="1"/>
          </p:nvPr>
        </p:nvSpPr>
        <p:spPr>
          <a:xfrm>
            <a:off x="4572000" y="1905000"/>
            <a:ext cx="2971800" cy="3048000"/>
          </a:xfrm>
        </p:spPr>
        <p:txBody>
          <a:bodyPr anchor="t" anchorCtr="0"/>
          <a:lstStyle>
            <a:lvl1pPr algn="ctr">
              <a:defRPr baseline="0"/>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ransition 2">
    <p:spTree>
      <p:nvGrpSpPr>
        <p:cNvPr id="1" name=""/>
        <p:cNvGrpSpPr/>
        <p:nvPr/>
      </p:nvGrpSpPr>
      <p:grpSpPr>
        <a:xfrm>
          <a:off x="0" y="0"/>
          <a:ext cx="0" cy="0"/>
          <a:chOff x="0" y="0"/>
          <a:chExt cx="0" cy="0"/>
        </a:xfrm>
      </p:grpSpPr>
      <p:pic>
        <p:nvPicPr>
          <p:cNvPr id="14" name="Picture 13" descr="_ToolBox_0063.jpg"/>
          <p:cNvPicPr>
            <a:picLocks noChangeAspect="1"/>
          </p:cNvPicPr>
          <p:nvPr userDrawn="1"/>
        </p:nvPicPr>
        <p:blipFill>
          <a:blip r:embed="rId2" cstate="print"/>
          <a:srcRect l="27589" r="1003"/>
          <a:stretch>
            <a:fillRect/>
          </a:stretch>
        </p:blipFill>
        <p:spPr>
          <a:xfrm>
            <a:off x="1219200" y="914400"/>
            <a:ext cx="6705600" cy="5029200"/>
          </a:xfrm>
          <a:prstGeom prst="rect">
            <a:avLst/>
          </a:prstGeom>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7" name="Title 1"/>
          <p:cNvSpPr>
            <a:spLocks noGrp="1"/>
          </p:cNvSpPr>
          <p:nvPr>
            <p:ph type="title" hasCustomPrompt="1"/>
          </p:nvPr>
        </p:nvSpPr>
        <p:spPr>
          <a:xfrm>
            <a:off x="1524000" y="1905000"/>
            <a:ext cx="2971800" cy="3048000"/>
          </a:xfrm>
        </p:spPr>
        <p:txBody>
          <a:bodyPr anchor="t" anchorCtr="0"/>
          <a:lstStyle>
            <a:lvl1pPr algn="ctr">
              <a:defRPr baseline="0"/>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pic>
        <p:nvPicPr>
          <p:cNvPr id="10" name="Picture 9" descr="_ToolBox_0068.jpg"/>
          <p:cNvPicPr>
            <a:picLocks noChangeAspect="1"/>
          </p:cNvPicPr>
          <p:nvPr userDrawn="1"/>
        </p:nvPicPr>
        <p:blipFill>
          <a:blip r:embed="rId2" cstate="print"/>
          <a:stretch>
            <a:fillRect/>
          </a:stretch>
        </p:blipFill>
        <p:spPr>
          <a:xfrm>
            <a:off x="609600" y="914400"/>
            <a:ext cx="7543800" cy="5029200"/>
          </a:xfrm>
          <a:prstGeom prst="rect">
            <a:avLst/>
          </a:prstGeom>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7" name="Title 1"/>
          <p:cNvSpPr>
            <a:spLocks noGrp="1"/>
          </p:cNvSpPr>
          <p:nvPr>
            <p:ph type="title" hasCustomPrompt="1"/>
          </p:nvPr>
        </p:nvSpPr>
        <p:spPr>
          <a:xfrm>
            <a:off x="1524000" y="1905000"/>
            <a:ext cx="2971800" cy="3048000"/>
          </a:xfrm>
        </p:spPr>
        <p:txBody>
          <a:bodyPr anchor="t" anchorCtr="0"/>
          <a:lstStyle>
            <a:lvl1pPr algn="ctr">
              <a:defRPr baseline="0">
                <a:solidFill>
                  <a:schemeClr val="bg1"/>
                </a:solidFill>
              </a:defRPr>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ransition 4">
    <p:spTree>
      <p:nvGrpSpPr>
        <p:cNvPr id="1" name=""/>
        <p:cNvGrpSpPr/>
        <p:nvPr/>
      </p:nvGrpSpPr>
      <p:grpSpPr>
        <a:xfrm>
          <a:off x="0" y="0"/>
          <a:ext cx="0" cy="0"/>
          <a:chOff x="0" y="0"/>
          <a:chExt cx="0" cy="0"/>
        </a:xfrm>
      </p:grpSpPr>
      <p:pic>
        <p:nvPicPr>
          <p:cNvPr id="1026" name="Picture 2" descr="S:\National Office of Policy and Prevention\Ofc Practice and Prev\Natl ECELC\Communications\Nemours Photo Stills\_ToolBox_0025.jpg"/>
          <p:cNvPicPr>
            <a:picLocks noChangeAspect="1" noChangeArrowheads="1"/>
          </p:cNvPicPr>
          <p:nvPr userDrawn="1"/>
        </p:nvPicPr>
        <p:blipFill>
          <a:blip r:embed="rId2" cstate="print"/>
          <a:srcRect/>
          <a:stretch>
            <a:fillRect/>
          </a:stretch>
        </p:blipFill>
        <p:spPr bwMode="auto">
          <a:xfrm>
            <a:off x="762000" y="914400"/>
            <a:ext cx="7315200" cy="5486400"/>
          </a:xfrm>
          <a:prstGeom prst="rect">
            <a:avLst/>
          </a:prstGeom>
          <a:noFill/>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ransition 5">
    <p:spTree>
      <p:nvGrpSpPr>
        <p:cNvPr id="1" name=""/>
        <p:cNvGrpSpPr/>
        <p:nvPr/>
      </p:nvGrpSpPr>
      <p:grpSpPr>
        <a:xfrm>
          <a:off x="0" y="0"/>
          <a:ext cx="0" cy="0"/>
          <a:chOff x="0" y="0"/>
          <a:chExt cx="0" cy="0"/>
        </a:xfrm>
      </p:grpSpPr>
      <p:pic>
        <p:nvPicPr>
          <p:cNvPr id="10" name="Picture 9" descr="PPT_breastfeeding.jpg"/>
          <p:cNvPicPr>
            <a:picLocks noChangeAspect="1"/>
          </p:cNvPicPr>
          <p:nvPr userDrawn="1"/>
        </p:nvPicPr>
        <p:blipFill>
          <a:blip r:embed="rId2" cstate="print"/>
          <a:srcRect l="30260" r="2243"/>
          <a:stretch>
            <a:fillRect/>
          </a:stretch>
        </p:blipFill>
        <p:spPr bwMode="auto">
          <a:xfrm>
            <a:off x="990600" y="914400"/>
            <a:ext cx="75438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1371600" y="1143000"/>
            <a:ext cx="4343400" cy="13716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ransition 6">
    <p:spTree>
      <p:nvGrpSpPr>
        <p:cNvPr id="1" name=""/>
        <p:cNvGrpSpPr/>
        <p:nvPr/>
      </p:nvGrpSpPr>
      <p:grpSpPr>
        <a:xfrm>
          <a:off x="0" y="0"/>
          <a:ext cx="0" cy="0"/>
          <a:chOff x="0" y="0"/>
          <a:chExt cx="0" cy="0"/>
        </a:xfrm>
      </p:grpSpPr>
      <p:pic>
        <p:nvPicPr>
          <p:cNvPr id="10" name="Picture 9" descr="PPT_broc-girl.jpg"/>
          <p:cNvPicPr>
            <a:picLocks noChangeAspect="1"/>
          </p:cNvPicPr>
          <p:nvPr userDrawn="1"/>
        </p:nvPicPr>
        <p:blipFill>
          <a:blip r:embed="rId2" cstate="print"/>
          <a:srcRect l="1660" r="36292"/>
          <a:stretch>
            <a:fillRect/>
          </a:stretch>
        </p:blipFill>
        <p:spPr bwMode="auto">
          <a:xfrm>
            <a:off x="1219200" y="914400"/>
            <a:ext cx="69342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257800" y="23622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ransition 7">
    <p:spTree>
      <p:nvGrpSpPr>
        <p:cNvPr id="1" name=""/>
        <p:cNvGrpSpPr/>
        <p:nvPr/>
      </p:nvGrpSpPr>
      <p:grpSpPr>
        <a:xfrm>
          <a:off x="0" y="0"/>
          <a:ext cx="0" cy="0"/>
          <a:chOff x="0" y="0"/>
          <a:chExt cx="0" cy="0"/>
        </a:xfrm>
      </p:grpSpPr>
      <p:pic>
        <p:nvPicPr>
          <p:cNvPr id="10" name="Picture 9" descr="PPT_bubbles.jpg"/>
          <p:cNvPicPr>
            <a:picLocks noChangeAspect="1"/>
          </p:cNvPicPr>
          <p:nvPr userDrawn="1"/>
        </p:nvPicPr>
        <p:blipFill>
          <a:blip r:embed="rId2" cstate="print"/>
          <a:srcRect r="37273"/>
          <a:stretch>
            <a:fillRect/>
          </a:stretch>
        </p:blipFill>
        <p:spPr bwMode="auto">
          <a:xfrm>
            <a:off x="990600" y="914400"/>
            <a:ext cx="70104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ransition 8">
    <p:spTree>
      <p:nvGrpSpPr>
        <p:cNvPr id="1" name=""/>
        <p:cNvGrpSpPr/>
        <p:nvPr/>
      </p:nvGrpSpPr>
      <p:grpSpPr>
        <a:xfrm>
          <a:off x="0" y="0"/>
          <a:ext cx="0" cy="0"/>
          <a:chOff x="0" y="0"/>
          <a:chExt cx="0" cy="0"/>
        </a:xfrm>
      </p:grpSpPr>
      <p:pic>
        <p:nvPicPr>
          <p:cNvPr id="15" name="Picture 9" descr="PPT_fruit-girl.jpg"/>
          <p:cNvPicPr>
            <a:picLocks noChangeAspect="1"/>
          </p:cNvPicPr>
          <p:nvPr userDrawn="1"/>
        </p:nvPicPr>
        <p:blipFill>
          <a:blip r:embed="rId2" cstate="print"/>
          <a:srcRect l="11939" r="26013"/>
          <a:stretch>
            <a:fillRect/>
          </a:stretch>
        </p:blipFill>
        <p:spPr bwMode="auto">
          <a:xfrm>
            <a:off x="1066800" y="914400"/>
            <a:ext cx="69342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ransition 9">
    <p:spTree>
      <p:nvGrpSpPr>
        <p:cNvPr id="1" name=""/>
        <p:cNvGrpSpPr/>
        <p:nvPr/>
      </p:nvGrpSpPr>
      <p:grpSpPr>
        <a:xfrm>
          <a:off x="0" y="0"/>
          <a:ext cx="0" cy="0"/>
          <a:chOff x="0" y="0"/>
          <a:chExt cx="0" cy="0"/>
        </a:xfrm>
      </p:grpSpPr>
      <p:pic>
        <p:nvPicPr>
          <p:cNvPr id="10" name="Picture 9" descr="PPT_Apple_girl.jpg"/>
          <p:cNvPicPr>
            <a:picLocks noChangeAspect="1"/>
          </p:cNvPicPr>
          <p:nvPr userDrawn="1"/>
        </p:nvPicPr>
        <p:blipFill>
          <a:blip r:embed="rId2" cstate="print"/>
          <a:srcRect r="39279"/>
          <a:stretch>
            <a:fillRect/>
          </a:stretch>
        </p:blipFill>
        <p:spPr bwMode="auto">
          <a:xfrm>
            <a:off x="1219200" y="914400"/>
            <a:ext cx="6781800" cy="5026025"/>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257800" y="13716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ransition 10">
    <p:spTree>
      <p:nvGrpSpPr>
        <p:cNvPr id="1" name=""/>
        <p:cNvGrpSpPr/>
        <p:nvPr/>
      </p:nvGrpSpPr>
      <p:grpSpPr>
        <a:xfrm>
          <a:off x="0" y="0"/>
          <a:ext cx="0" cy="0"/>
          <a:chOff x="0" y="0"/>
          <a:chExt cx="0" cy="0"/>
        </a:xfrm>
      </p:grpSpPr>
      <p:pic>
        <p:nvPicPr>
          <p:cNvPr id="10" name="Picture 9" descr="PPT_Orange_girl.jpg"/>
          <p:cNvPicPr>
            <a:picLocks noChangeAspect="1"/>
          </p:cNvPicPr>
          <p:nvPr userDrawn="1"/>
        </p:nvPicPr>
        <p:blipFill>
          <a:blip r:embed="rId2" cstate="print"/>
          <a:srcRect l="1359" r="37466"/>
          <a:stretch>
            <a:fillRect/>
          </a:stretch>
        </p:blipFill>
        <p:spPr bwMode="auto">
          <a:xfrm>
            <a:off x="1143000" y="914400"/>
            <a:ext cx="6858000" cy="5044448"/>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3716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ransition 11">
    <p:spTree>
      <p:nvGrpSpPr>
        <p:cNvPr id="1" name=""/>
        <p:cNvGrpSpPr/>
        <p:nvPr/>
      </p:nvGrpSpPr>
      <p:grpSpPr>
        <a:xfrm>
          <a:off x="0" y="0"/>
          <a:ext cx="0" cy="0"/>
          <a:chOff x="0" y="0"/>
          <a:chExt cx="0" cy="0"/>
        </a:xfrm>
      </p:grpSpPr>
      <p:pic>
        <p:nvPicPr>
          <p:cNvPr id="10" name="Picture 9" descr="PPT_Mom_baby.jpg"/>
          <p:cNvPicPr>
            <a:picLocks noChangeAspect="1"/>
          </p:cNvPicPr>
          <p:nvPr userDrawn="1"/>
        </p:nvPicPr>
        <p:blipFill>
          <a:blip r:embed="rId2" cstate="print"/>
          <a:srcRect r="37276"/>
          <a:stretch>
            <a:fillRect/>
          </a:stretch>
        </p:blipFill>
        <p:spPr bwMode="auto">
          <a:xfrm>
            <a:off x="1066800" y="914400"/>
            <a:ext cx="70104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5105400" y="14478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ransition 12">
    <p:spTree>
      <p:nvGrpSpPr>
        <p:cNvPr id="1" name=""/>
        <p:cNvGrpSpPr/>
        <p:nvPr/>
      </p:nvGrpSpPr>
      <p:grpSpPr>
        <a:xfrm>
          <a:off x="0" y="0"/>
          <a:ext cx="0" cy="0"/>
          <a:chOff x="0" y="0"/>
          <a:chExt cx="0" cy="0"/>
        </a:xfrm>
      </p:grpSpPr>
      <p:pic>
        <p:nvPicPr>
          <p:cNvPr id="10" name="Picture 9" descr="PPT_water-girl.jpg"/>
          <p:cNvPicPr>
            <a:picLocks noChangeAspect="1"/>
          </p:cNvPicPr>
          <p:nvPr userDrawn="1"/>
        </p:nvPicPr>
        <p:blipFill>
          <a:blip r:embed="rId2" cstate="print"/>
          <a:srcRect l="1666" r="30001"/>
          <a:stretch>
            <a:fillRect/>
          </a:stretch>
        </p:blipFill>
        <p:spPr bwMode="auto">
          <a:xfrm>
            <a:off x="440547" y="914400"/>
            <a:ext cx="7636653"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solidFill>
                <a:srgbClr val="000000"/>
              </a:solidFill>
            </a:endParaRPr>
          </a:p>
        </p:txBody>
      </p:sp>
      <p:sp>
        <p:nvSpPr>
          <p:cNvPr id="17" name="Title 1"/>
          <p:cNvSpPr>
            <a:spLocks noGrp="1"/>
          </p:cNvSpPr>
          <p:nvPr>
            <p:ph type="title" hasCustomPrompt="1"/>
          </p:nvPr>
        </p:nvSpPr>
        <p:spPr>
          <a:xfrm>
            <a:off x="3657600" y="1066800"/>
            <a:ext cx="4038600" cy="14478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800600"/>
            <a:ext cx="5486400" cy="566738"/>
          </a:xfrm>
        </p:spPr>
        <p:txBody>
          <a:bodyPr anchor="b"/>
          <a:lstStyle>
            <a:lvl1pPr algn="l">
              <a:defRPr sz="2000" b="1" baseline="0"/>
            </a:lvl1pPr>
          </a:lstStyle>
          <a:p>
            <a:r>
              <a:rPr lang="en-US" dirty="0" smtClean="0"/>
              <a:t>Header Goes Here</a:t>
            </a:r>
            <a:endParaRPr lang="en-US" dirty="0"/>
          </a:p>
        </p:txBody>
      </p:sp>
      <p:sp>
        <p:nvSpPr>
          <p:cNvPr id="3" name="Picture Placeholder 2"/>
          <p:cNvSpPr>
            <a:spLocks noGrp="1"/>
          </p:cNvSpPr>
          <p:nvPr>
            <p:ph type="pic" idx="1"/>
          </p:nvPr>
        </p:nvSpPr>
        <p:spPr>
          <a:xfrm>
            <a:off x="17526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hasCustomPrompt="1"/>
          </p:nvPr>
        </p:nvSpPr>
        <p:spPr>
          <a:xfrm>
            <a:off x="17526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Description of picture goes here (optional)</a:t>
            </a:r>
          </a:p>
        </p:txBody>
      </p:sp>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Content Placeholder 5"/>
          <p:cNvSpPr>
            <a:spLocks noGrp="1"/>
          </p:cNvSpPr>
          <p:nvPr>
            <p:ph sz="quarter" idx="13" hasCustomPrompt="1"/>
          </p:nvPr>
        </p:nvSpPr>
        <p:spPr>
          <a:xfrm>
            <a:off x="533400" y="228600"/>
            <a:ext cx="7848600" cy="6096000"/>
          </a:xfrm>
        </p:spPr>
        <p:txBody>
          <a:bodyPr/>
          <a:lstStyle>
            <a:lvl1pPr>
              <a:defRPr/>
            </a:lvl1pPr>
          </a:lstStyle>
          <a:p>
            <a:pPr lvl="0"/>
            <a:r>
              <a:rPr lang="en-US" dirty="0" smtClean="0"/>
              <a:t>For use only if inserting picture(s) with no header.</a:t>
            </a:r>
            <a:endParaRPr lang="en-US" dirty="0"/>
          </a:p>
        </p:txBody>
      </p:sp>
      <p:sp>
        <p:nvSpPr>
          <p:cNvPr id="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4671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05300" y="1371600"/>
            <a:ext cx="34671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A83C0F9-BED9-4B45-9D17-9D6E1584034F}"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pic>
        <p:nvPicPr>
          <p:cNvPr id="9" name="Picture 8"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descr="PPT_broc-girl.jpg"/>
          <p:cNvPicPr>
            <a:picLocks noChangeAspect="1"/>
          </p:cNvPicPr>
          <p:nvPr userDrawn="1"/>
        </p:nvPicPr>
        <p:blipFill>
          <a:blip r:embed="rId2" cstate="print"/>
          <a:srcRect l="1660"/>
          <a:stretch>
            <a:fillRect/>
          </a:stretch>
        </p:blipFill>
        <p:spPr bwMode="auto">
          <a:xfrm>
            <a:off x="0" y="533400"/>
            <a:ext cx="9158288" cy="41910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7467600" cy="1295400"/>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9"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001000" cy="1295400"/>
          </a:xfrm>
        </p:spPr>
        <p:txBody>
          <a:bodyPr/>
          <a:lstStyle>
            <a:lvl1pPr>
              <a:defRPr/>
            </a:lvl1pPr>
          </a:lstStyle>
          <a:p>
            <a:r>
              <a:rPr lang="en-US" dirty="0" smtClean="0"/>
              <a:t>Header Goes Here</a:t>
            </a:r>
            <a:endParaRPr lang="en-US" dirty="0"/>
          </a:p>
        </p:txBody>
      </p:sp>
      <p:sp>
        <p:nvSpPr>
          <p:cNvPr id="10"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1"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2" name="Content Placeholder 2"/>
          <p:cNvSpPr>
            <a:spLocks noGrp="1"/>
          </p:cNvSpPr>
          <p:nvPr>
            <p:ph sz="half" idx="1" hasCustomPrompt="1"/>
          </p:nvPr>
        </p:nvSpPr>
        <p:spPr>
          <a:xfrm>
            <a:off x="6858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Content Placeholder 3"/>
          <p:cNvSpPr>
            <a:spLocks noGrp="1"/>
          </p:cNvSpPr>
          <p:nvPr>
            <p:ph sz="half" idx="2" hasCustomPrompt="1"/>
          </p:nvPr>
        </p:nvSpPr>
        <p:spPr>
          <a:xfrm>
            <a:off x="4305300" y="1371600"/>
            <a:ext cx="3467100" cy="4800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3"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4"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9" descr="pre-k-pals-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1"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2"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6"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baby-blanke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8467"/>
            <a:ext cx="1158240" cy="6858000"/>
          </a:xfrm>
          <a:prstGeom prst="rect">
            <a:avLst/>
          </a:prstGeom>
        </p:spPr>
      </p:pic>
      <p:sp>
        <p:nvSpPr>
          <p:cNvPr id="17"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8"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9"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0"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1"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2"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6">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PT_bubbles.jpg"/>
          <p:cNvPicPr>
            <a:picLocks noChangeAspect="1"/>
          </p:cNvPicPr>
          <p:nvPr userDrawn="1"/>
        </p:nvPicPr>
        <p:blipFill>
          <a:blip r:embed="rId2" cstate="print"/>
          <a:srcRect r="3572"/>
          <a:stretch>
            <a:fillRect/>
          </a:stretch>
        </p:blipFill>
        <p:spPr bwMode="auto">
          <a:xfrm>
            <a:off x="0" y="384048"/>
            <a:ext cx="9144000" cy="42672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48768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4864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wake-up_ppt_strip"/>
          <p:cNvPicPr>
            <a:picLocks noChangeAspect="1" noChangeArrowheads="1"/>
          </p:cNvPicPr>
          <p:nvPr userDrawn="1"/>
        </p:nvPicPr>
        <p:blipFill>
          <a:blip r:embed="rId2" cstate="print"/>
          <a:srcRect/>
          <a:stretch>
            <a:fillRect/>
          </a:stretch>
        </p:blipFill>
        <p:spPr bwMode="auto">
          <a:xfrm>
            <a:off x="8001000" y="0"/>
            <a:ext cx="1143000" cy="6858000"/>
          </a:xfrm>
          <a:prstGeom prst="rect">
            <a:avLst/>
          </a:prstGeom>
          <a:noFill/>
          <a:ln w="9525">
            <a:noFill/>
            <a:miter lim="800000"/>
            <a:headEnd/>
            <a:tailEnd/>
          </a:ln>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diverse-daycare-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5760" y="0"/>
            <a:ext cx="1158240" cy="6858000"/>
          </a:xfrm>
          <a:prstGeom prst="rect">
            <a:avLst/>
          </a:prstGeom>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pic>
        <p:nvPicPr>
          <p:cNvPr id="13" name="Picture 12" descr="broccoli-boy-s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7707" y="0"/>
            <a:ext cx="1158240" cy="6858000"/>
          </a:xfrm>
          <a:prstGeom prst="rect">
            <a:avLst/>
          </a:prstGeom>
          <a:ln>
            <a:noFill/>
          </a:ln>
        </p:spPr>
      </p:pic>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7" descr="PPT_SIde Bfeeding.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9" descr="PPT_SIDE_Celebrate2.jpg"/>
          <p:cNvPicPr>
            <a:picLocks noChangeAspect="1"/>
          </p:cNvPicPr>
          <p:nvPr userDrawn="1"/>
        </p:nvPicPr>
        <p:blipFill>
          <a:blip r:embed="rId2" cstate="print"/>
          <a:srcRect/>
          <a:stretch>
            <a:fillRect/>
          </a:stretch>
        </p:blipFill>
        <p:spPr bwMode="auto">
          <a:xfrm>
            <a:off x="8001000" y="0"/>
            <a:ext cx="1173163" cy="6948488"/>
          </a:xfrm>
          <a:prstGeom prst="rect">
            <a:avLst/>
          </a:prstGeom>
          <a:noFill/>
          <a:ln w="9525">
            <a:noFill/>
            <a:miter lim="800000"/>
            <a:headEnd/>
            <a:tailEnd/>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0" descr="PPT_SIDE water_boy.jpg"/>
          <p:cNvPicPr>
            <a:picLocks noChangeAspect="1"/>
          </p:cNvPicPr>
          <p:nvPr userDrawn="1"/>
        </p:nvPicPr>
        <p:blipFill>
          <a:blip r:embed="rId2" cstate="print"/>
          <a:srcRect/>
          <a:stretch>
            <a:fillRect/>
          </a:stretch>
        </p:blipFill>
        <p:spPr bwMode="auto">
          <a:xfrm>
            <a:off x="8077200" y="0"/>
            <a:ext cx="1158875" cy="6858000"/>
          </a:xfrm>
          <a:prstGeom prst="rect">
            <a:avLst/>
          </a:prstGeom>
          <a:noFill/>
          <a:ln w="9525">
            <a:noFill/>
            <a:miter lim="800000"/>
            <a:headEnd/>
            <a:tailEnd/>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2" descr="PPT_SIDE_broc-girl.jpg"/>
          <p:cNvPicPr>
            <a:picLocks noChangeAspect="1"/>
          </p:cNvPicPr>
          <p:nvPr userDrawn="1"/>
        </p:nvPicPr>
        <p:blipFill>
          <a:blip r:embed="rId2" cstate="print"/>
          <a:srcRect/>
          <a:stretch>
            <a:fillRect/>
          </a:stretch>
        </p:blipFill>
        <p:spPr bwMode="auto">
          <a:xfrm>
            <a:off x="8056563" y="-34925"/>
            <a:ext cx="1163637" cy="6892925"/>
          </a:xfrm>
          <a:prstGeom prst="rect">
            <a:avLst/>
          </a:prstGeom>
          <a:noFill/>
          <a:ln w="9525">
            <a:noFill/>
            <a:miter lim="800000"/>
            <a:headEnd/>
            <a:tailEnd/>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6" descr="PPT_SIde Bubbles.jpg"/>
          <p:cNvPicPr>
            <a:picLocks noChangeAspect="1"/>
          </p:cNvPicPr>
          <p:nvPr userDrawn="1"/>
        </p:nvPicPr>
        <p:blipFill>
          <a:blip r:embed="rId2" cstate="print"/>
          <a:srcRect/>
          <a:stretch>
            <a:fillRect/>
          </a:stretch>
        </p:blipFill>
        <p:spPr bwMode="auto">
          <a:xfrm>
            <a:off x="7997825" y="0"/>
            <a:ext cx="1158875" cy="6858000"/>
          </a:xfrm>
          <a:prstGeom prst="rect">
            <a:avLst/>
          </a:prstGeom>
          <a:noFill/>
          <a:ln w="9525">
            <a:noFill/>
            <a:miter lim="800000"/>
            <a:headEnd/>
            <a:tailEnd/>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5" descr="PPT_SIde Carrots.jpg"/>
          <p:cNvPicPr>
            <a:picLocks noChangeAspect="1"/>
          </p:cNvPicPr>
          <p:nvPr userDrawn="1"/>
        </p:nvPicPr>
        <p:blipFill>
          <a:blip r:embed="rId2" cstate="print"/>
          <a:srcRect/>
          <a:stretch>
            <a:fillRect/>
          </a:stretch>
        </p:blipFill>
        <p:spPr bwMode="auto">
          <a:xfrm>
            <a:off x="8061325" y="0"/>
            <a:ext cx="1158875" cy="6858000"/>
          </a:xfrm>
          <a:prstGeom prst="rect">
            <a:avLst/>
          </a:prstGeom>
          <a:noFill/>
          <a:ln w="9525">
            <a:noFill/>
            <a:miter lim="800000"/>
            <a:headEnd/>
            <a:tailEnd/>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7" descr="PPT_SIDE_Fam.jpg"/>
          <p:cNvPicPr>
            <a:picLocks noChangeAspect="1"/>
          </p:cNvPicPr>
          <p:nvPr userDrawn="1"/>
        </p:nvPicPr>
        <p:blipFill>
          <a:blip r:embed="rId2" cstate="print"/>
          <a:srcRect/>
          <a:stretch>
            <a:fillRect/>
          </a:stretch>
        </p:blipFill>
        <p:spPr bwMode="auto">
          <a:xfrm>
            <a:off x="8001000" y="0"/>
            <a:ext cx="1173163" cy="6942138"/>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7">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descr="PPT_carrots.jpg"/>
          <p:cNvPicPr>
            <a:picLocks noChangeAspect="1"/>
          </p:cNvPicPr>
          <p:nvPr userDrawn="1"/>
        </p:nvPicPr>
        <p:blipFill>
          <a:blip r:embed="rId2" cstate="print"/>
          <a:srcRect l="2010" r="1398"/>
          <a:stretch>
            <a:fillRect/>
          </a:stretch>
        </p:blipFill>
        <p:spPr bwMode="auto">
          <a:xfrm>
            <a:off x="0" y="384048"/>
            <a:ext cx="9158288" cy="426720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68549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53340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228600" y="762000"/>
            <a:ext cx="35052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838200" y="48768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51816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8" descr="PPT_SIDE_Fam2.jpg"/>
          <p:cNvPicPr>
            <a:picLocks noChangeAspect="1"/>
          </p:cNvPicPr>
          <p:nvPr userDrawn="1"/>
        </p:nvPicPr>
        <p:blipFill>
          <a:blip r:embed="rId2" cstate="print"/>
          <a:srcRect/>
          <a:stretch>
            <a:fillRect/>
          </a:stretch>
        </p:blipFill>
        <p:spPr bwMode="auto">
          <a:xfrm>
            <a:off x="7981950" y="0"/>
            <a:ext cx="1157288" cy="6858000"/>
          </a:xfrm>
          <a:prstGeom prst="rect">
            <a:avLst/>
          </a:prstGeom>
          <a:noFill/>
          <a:ln w="9525">
            <a:noFill/>
            <a:miter lim="800000"/>
            <a:headEnd/>
            <a:tailEnd/>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1" descr="PPT_SIDE_fruit_fam.jpg"/>
          <p:cNvPicPr>
            <a:picLocks noChangeAspect="1"/>
          </p:cNvPicPr>
          <p:nvPr userDrawn="1"/>
        </p:nvPicPr>
        <p:blipFill>
          <a:blip r:embed="rId2" cstate="print"/>
          <a:srcRect/>
          <a:stretch>
            <a:fillRect/>
          </a:stretch>
        </p:blipFill>
        <p:spPr bwMode="auto">
          <a:xfrm>
            <a:off x="8058150" y="-17463"/>
            <a:ext cx="1162050" cy="6875463"/>
          </a:xfrm>
          <a:prstGeom prst="rect">
            <a:avLst/>
          </a:prstGeom>
          <a:noFill/>
          <a:ln w="9525">
            <a:noFill/>
            <a:miter lim="800000"/>
            <a:headEnd/>
            <a:tailEnd/>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1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Picture 13" descr="PPT_SIDE fruit-girl.jpg"/>
          <p:cNvPicPr>
            <a:picLocks noChangeAspect="1"/>
          </p:cNvPicPr>
          <p:nvPr userDrawn="1"/>
        </p:nvPicPr>
        <p:blipFill>
          <a:blip r:embed="rId2" cstate="print"/>
          <a:srcRect/>
          <a:stretch>
            <a:fillRect/>
          </a:stretch>
        </p:blipFill>
        <p:spPr bwMode="auto">
          <a:xfrm>
            <a:off x="8018463" y="0"/>
            <a:ext cx="1158875" cy="6858000"/>
          </a:xfrm>
          <a:prstGeom prst="rect">
            <a:avLst/>
          </a:prstGeom>
          <a:noFill/>
          <a:ln w="9525">
            <a:noFill/>
            <a:miter lim="800000"/>
            <a:headEnd/>
            <a:tailEnd/>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1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2" descr="PPT_SIDE__Apple_girl.jpg"/>
          <p:cNvPicPr>
            <a:picLocks noChangeAspect="1"/>
          </p:cNvPicPr>
          <p:nvPr userDrawn="1"/>
        </p:nvPicPr>
        <p:blipFill>
          <a:blip r:embed="rId2" cstate="print"/>
          <a:srcRect/>
          <a:stretch>
            <a:fillRect/>
          </a:stretch>
        </p:blipFill>
        <p:spPr bwMode="auto">
          <a:xfrm>
            <a:off x="7981950" y="-22225"/>
            <a:ext cx="1162050" cy="6880225"/>
          </a:xfrm>
          <a:prstGeom prst="rect">
            <a:avLst/>
          </a:prstGeom>
          <a:noFill/>
          <a:ln w="9525">
            <a:noFill/>
            <a:miter lim="800000"/>
            <a:headEnd/>
            <a:tailEnd/>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1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3" descr="PPT_SIDE_Orange_girl.jpg"/>
          <p:cNvPicPr>
            <a:picLocks noChangeAspect="1"/>
          </p:cNvPicPr>
          <p:nvPr userDrawn="1"/>
        </p:nvPicPr>
        <p:blipFill>
          <a:blip r:embed="rId2" cstate="print"/>
          <a:srcRect/>
          <a:stretch>
            <a:fillRect/>
          </a:stretch>
        </p:blipFill>
        <p:spPr bwMode="auto">
          <a:xfrm>
            <a:off x="7985125" y="0"/>
            <a:ext cx="1158875" cy="6858000"/>
          </a:xfrm>
          <a:prstGeom prst="rect">
            <a:avLst/>
          </a:prstGeom>
          <a:noFill/>
          <a:ln w="9525">
            <a:noFill/>
            <a:miter lim="800000"/>
            <a:headEnd/>
            <a:tailEnd/>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1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1" descr="PPT_SIDE_Mom_baby.jpg"/>
          <p:cNvPicPr>
            <a:picLocks noChangeAspect="1"/>
          </p:cNvPicPr>
          <p:nvPr userDrawn="1"/>
        </p:nvPicPr>
        <p:blipFill>
          <a:blip r:embed="rId2" cstate="print"/>
          <a:srcRect/>
          <a:stretch>
            <a:fillRect/>
          </a:stretch>
        </p:blipFill>
        <p:spPr bwMode="auto">
          <a:xfrm>
            <a:off x="8001000" y="0"/>
            <a:ext cx="1155700" cy="6838950"/>
          </a:xfrm>
          <a:prstGeom prst="rect">
            <a:avLst/>
          </a:prstGeom>
          <a:noFill/>
          <a:ln w="9525">
            <a:noFill/>
            <a:miter lim="800000"/>
            <a:headEnd/>
            <a:tailEnd/>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1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467600" cy="1020762"/>
          </a:xfrm>
        </p:spPr>
        <p:txBody>
          <a:bodyPr/>
          <a:lstStyle>
            <a:lvl1pPr>
              <a:defRPr/>
            </a:lvl1pPr>
          </a:lstStyle>
          <a:p>
            <a:r>
              <a:rPr lang="en-US" dirty="0" smtClean="0"/>
              <a:t>Header Goes Here</a:t>
            </a:r>
            <a:endParaRPr lang="en-US" dirty="0"/>
          </a:p>
        </p:txBody>
      </p:sp>
      <p:sp>
        <p:nvSpPr>
          <p:cNvPr id="16"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7"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8"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9"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21"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1" name="Picture 14" descr="PPT_SIDE_water-girl.jpg"/>
          <p:cNvPicPr>
            <a:picLocks noChangeAspect="1"/>
          </p:cNvPicPr>
          <p:nvPr userDrawn="1"/>
        </p:nvPicPr>
        <p:blipFill>
          <a:blip r:embed="rId2" cstate="print"/>
          <a:srcRect/>
          <a:stretch>
            <a:fillRect/>
          </a:stretch>
        </p:blipFill>
        <p:spPr bwMode="auto">
          <a:xfrm>
            <a:off x="8015288" y="0"/>
            <a:ext cx="1158875" cy="6858000"/>
          </a:xfrm>
          <a:prstGeom prst="rect">
            <a:avLst/>
          </a:prstGeom>
          <a:noFill/>
          <a:ln w="9525">
            <a:noFill/>
            <a:miter lim="800000"/>
            <a:headEnd/>
            <a:tailEnd/>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2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001000" cy="1020762"/>
          </a:xfrm>
        </p:spPr>
        <p:txBody>
          <a:bodyPr/>
          <a:lstStyle>
            <a:lvl1pPr>
              <a:defRPr/>
            </a:lvl1pPr>
          </a:lstStyle>
          <a:p>
            <a:r>
              <a:rPr lang="en-US" dirty="0" smtClean="0"/>
              <a:t>Header Goes Here</a:t>
            </a:r>
            <a:endParaRPr lang="en-US" dirty="0"/>
          </a:p>
        </p:txBody>
      </p:sp>
      <p:sp>
        <p:nvSpPr>
          <p:cNvPr id="12" name="Rectangle 5"/>
          <p:cNvSpPr>
            <a:spLocks noGrp="1" noChangeArrowheads="1"/>
          </p:cNvSpPr>
          <p:nvPr>
            <p:ph type="ftr" sz="quarter" idx="10"/>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3" name="Slide Number Placeholder 5"/>
          <p:cNvSpPr>
            <a:spLocks noGrp="1"/>
          </p:cNvSpPr>
          <p:nvPr>
            <p:ph type="sldNum" sz="quarter" idx="11"/>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
        <p:nvSpPr>
          <p:cNvPr id="14" name="Text Placeholder 2"/>
          <p:cNvSpPr>
            <a:spLocks noGrp="1"/>
          </p:cNvSpPr>
          <p:nvPr>
            <p:ph type="body" idx="1" hasCustomPrompt="1"/>
          </p:nvPr>
        </p:nvSpPr>
        <p:spPr>
          <a:xfrm>
            <a:off x="457200" y="1535113"/>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5" name="Content Placeholder 3"/>
          <p:cNvSpPr>
            <a:spLocks noGrp="1"/>
          </p:cNvSpPr>
          <p:nvPr>
            <p:ph sz="half" idx="2" hasCustomPrompt="1"/>
          </p:nvPr>
        </p:nvSpPr>
        <p:spPr>
          <a:xfrm>
            <a:off x="457200" y="2174875"/>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6" name="Text Placeholder 2"/>
          <p:cNvSpPr>
            <a:spLocks noGrp="1"/>
          </p:cNvSpPr>
          <p:nvPr>
            <p:ph type="body" idx="13" hasCustomPrompt="1"/>
          </p:nvPr>
        </p:nvSpPr>
        <p:spPr>
          <a:xfrm>
            <a:off x="4343400" y="1524000"/>
            <a:ext cx="3581400" cy="634878"/>
          </a:xfrm>
        </p:spPr>
        <p:txBody>
          <a:bodyPr anchor="b"/>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Content Header</a:t>
            </a:r>
          </a:p>
        </p:txBody>
      </p:sp>
      <p:sp>
        <p:nvSpPr>
          <p:cNvPr id="17" name="Content Placeholder 3"/>
          <p:cNvSpPr>
            <a:spLocks noGrp="1"/>
          </p:cNvSpPr>
          <p:nvPr>
            <p:ph sz="half" idx="14" hasCustomPrompt="1"/>
          </p:nvPr>
        </p:nvSpPr>
        <p:spPr>
          <a:xfrm>
            <a:off x="4343400" y="2163762"/>
            <a:ext cx="3581400"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r>
              <a:rPr lang="en-US" dirty="0" smtClean="0"/>
              <a:t>You can replace this text with your content.</a:t>
            </a:r>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Conclus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userDrawn="1"/>
        </p:nvPicPr>
        <p:blipFill>
          <a:blip r:embed="rId2" cstate="print"/>
          <a:srcRect l="30965"/>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Conclusion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6" name="Title 1"/>
          <p:cNvSpPr txBox="1">
            <a:spLocks/>
          </p:cNvSpPr>
          <p:nvPr userDrawn="1"/>
        </p:nvSpPr>
        <p:spPr bwMode="auto">
          <a:xfrm>
            <a:off x="533400" y="0"/>
            <a:ext cx="7315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uLnTx/>
                <a:uFillTx/>
                <a:latin typeface="+mj-lt"/>
                <a:ea typeface="MS PGothic" pitchFamily="34" charset="-128"/>
                <a:cs typeface="+mj-cs"/>
              </a:rPr>
              <a:t>Thank You!</a:t>
            </a:r>
            <a:endParaRPr kumimoji="0" lang="en-US" sz="4400" b="1" i="0" u="none" strike="noStrike" kern="0" cap="none" spc="0" normalizeH="0" baseline="0" noProof="0" dirty="0">
              <a:ln>
                <a:noFill/>
              </a:ln>
              <a:solidFill>
                <a:schemeClr val="bg1"/>
              </a:solidFill>
              <a:effectLst/>
              <a:uLnTx/>
              <a:uFillTx/>
              <a:latin typeface="+mj-lt"/>
              <a:ea typeface="MS PGothic" pitchFamily="34" charset="-128"/>
              <a:cs typeface="+mj-cs"/>
            </a:endParaRPr>
          </a:p>
        </p:txBody>
      </p:sp>
      <p:pic>
        <p:nvPicPr>
          <p:cNvPr id="13" name="Picture 12" descr="mod party kids.png"/>
          <p:cNvPicPr>
            <a:picLocks noChangeAspect="1"/>
          </p:cNvPicPr>
          <p:nvPr userDrawn="1"/>
        </p:nvPicPr>
        <p:blipFill>
          <a:blip r:embed="rId2" cstate="print"/>
          <a:srcRect l="37949"/>
          <a:stretch>
            <a:fillRect/>
          </a:stretch>
        </p:blipFill>
        <p:spPr>
          <a:xfrm>
            <a:off x="381000" y="0"/>
            <a:ext cx="8153400" cy="1298448"/>
          </a:xfrm>
          <a:prstGeom prst="rect">
            <a:avLst/>
          </a:prstGeom>
        </p:spPr>
      </p:pic>
      <p:sp>
        <p:nvSpPr>
          <p:cNvPr id="14"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8">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descr="PPT_Fam.jpg"/>
          <p:cNvPicPr>
            <a:picLocks noChangeAspect="1"/>
          </p:cNvPicPr>
          <p:nvPr userDrawn="1"/>
        </p:nvPicPr>
        <p:blipFill>
          <a:blip r:embed="rId2" cstate="print"/>
          <a:srcRect/>
          <a:stretch>
            <a:fillRect/>
          </a:stretch>
        </p:blipFill>
        <p:spPr bwMode="auto">
          <a:xfrm>
            <a:off x="0" y="384048"/>
            <a:ext cx="9167813" cy="4125913"/>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Conclus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descr="bike boy water mod.png"/>
          <p:cNvPicPr>
            <a:picLocks noChangeAspect="1"/>
          </p:cNvPicPr>
          <p:nvPr userDrawn="1"/>
        </p:nvPicPr>
        <p:blipFill>
          <a:blip r:embed="rId2" cstate="print"/>
          <a:srcRect l="38597"/>
          <a:stretch>
            <a:fillRect/>
          </a:stretch>
        </p:blipFill>
        <p:spPr>
          <a:xfrm>
            <a:off x="381000" y="0"/>
            <a:ext cx="8153400" cy="1298448"/>
          </a:xfrm>
          <a:prstGeom prst="rect">
            <a:avLst/>
          </a:prstGeom>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Conclusi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broccoli girl mod.png"/>
          <p:cNvPicPr>
            <a:picLocks noChangeAspect="1"/>
          </p:cNvPicPr>
          <p:nvPr userDrawn="1"/>
        </p:nvPicPr>
        <p:blipFill>
          <a:blip r:embed="rId2" cstate="print"/>
          <a:srcRect r="38382"/>
          <a:stretch>
            <a:fillRect/>
          </a:stretch>
        </p:blipFill>
        <p:spPr>
          <a:xfrm>
            <a:off x="381000" y="0"/>
            <a:ext cx="8153400" cy="1298448"/>
          </a:xfrm>
          <a:prstGeom prst="rect">
            <a:avLst/>
          </a:prstGeom>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Conclus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0" name="Picture 2"/>
          <p:cNvPicPr>
            <a:picLocks noChangeAspect="1" noChangeArrowheads="1"/>
          </p:cNvPicPr>
          <p:nvPr userDrawn="1"/>
        </p:nvPicPr>
        <p:blipFill>
          <a:blip r:embed="rId2" cstate="print"/>
          <a:srcRect r="45655"/>
          <a:stretch>
            <a:fillRect/>
          </a:stretch>
        </p:blipFill>
        <p:spPr bwMode="auto">
          <a:xfrm>
            <a:off x="380999" y="0"/>
            <a:ext cx="8153401" cy="1295400"/>
          </a:xfrm>
          <a:prstGeom prst="rect">
            <a:avLst/>
          </a:prstGeom>
          <a:noFill/>
          <a:ln w="9525">
            <a:noFill/>
            <a:miter lim="800000"/>
            <a:headEnd/>
            <a:tailEnd/>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Conclusi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0114" name="Picture 2"/>
          <p:cNvPicPr>
            <a:picLocks noChangeAspect="1" noChangeArrowheads="1"/>
          </p:cNvPicPr>
          <p:nvPr userDrawn="1"/>
        </p:nvPicPr>
        <p:blipFill>
          <a:blip r:embed="rId2" cstate="print"/>
          <a:srcRect l="53543"/>
          <a:stretch>
            <a:fillRect/>
          </a:stretch>
        </p:blipFill>
        <p:spPr bwMode="auto">
          <a:xfrm>
            <a:off x="381000" y="0"/>
            <a:ext cx="8153400" cy="1295399"/>
          </a:xfrm>
          <a:prstGeom prst="rect">
            <a:avLst/>
          </a:prstGeom>
          <a:noFill/>
          <a:ln w="9525">
            <a:noFill/>
            <a:miter lim="800000"/>
            <a:headEnd/>
            <a:tailEnd/>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Conclusion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1138" name="Picture 2"/>
          <p:cNvPicPr>
            <a:picLocks noChangeAspect="1" noChangeArrowheads="1"/>
          </p:cNvPicPr>
          <p:nvPr userDrawn="1"/>
        </p:nvPicPr>
        <p:blipFill>
          <a:blip r:embed="rId2" cstate="print"/>
          <a:srcRect r="16344"/>
          <a:stretch>
            <a:fillRect/>
          </a:stretch>
        </p:blipFill>
        <p:spPr bwMode="auto">
          <a:xfrm>
            <a:off x="380999" y="0"/>
            <a:ext cx="8153401" cy="1295400"/>
          </a:xfrm>
          <a:prstGeom prst="rect">
            <a:avLst/>
          </a:prstGeom>
          <a:noFill/>
          <a:ln w="9525">
            <a:noFill/>
            <a:miter lim="800000"/>
            <a:headEnd/>
            <a:tailEnd/>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Conclusion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fam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Conclusion 9">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162" name="Picture 2"/>
          <p:cNvPicPr>
            <a:picLocks noChangeAspect="1" noChangeArrowheads="1"/>
          </p:cNvPicPr>
          <p:nvPr userDrawn="1"/>
        </p:nvPicPr>
        <p:blipFill>
          <a:blip r:embed="rId2" cstate="print"/>
          <a:srcRect l="16344"/>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Conclusion 10">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descr="cherry girl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Conclusion 1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2466" name="Rectangle 2"/>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2467" name="Picture 3"/>
          <p:cNvPicPr>
            <a:picLocks noChangeAspect="1" noChangeArrowheads="1"/>
          </p:cNvPicPr>
          <p:nvPr userDrawn="1"/>
        </p:nvPicPr>
        <p:blipFill>
          <a:blip r:embed="rId2" cstate="print"/>
          <a:srcRect r="32563"/>
          <a:stretch>
            <a:fillRect/>
          </a:stretch>
        </p:blipFill>
        <p:spPr bwMode="auto">
          <a:xfrm>
            <a:off x="381000" y="0"/>
            <a:ext cx="8153400" cy="1295400"/>
          </a:xfrm>
          <a:prstGeom prst="rect">
            <a:avLst/>
          </a:prstGeom>
          <a:noFill/>
          <a:ln w="9525">
            <a:noFill/>
            <a:miter lim="800000"/>
            <a:headEnd/>
            <a:tailEnd/>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Conclusion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3186" name="Picture 2"/>
          <p:cNvPicPr>
            <a:picLocks noChangeAspect="1" noChangeArrowheads="1"/>
          </p:cNvPicPr>
          <p:nvPr userDrawn="1"/>
        </p:nvPicPr>
        <p:blipFill>
          <a:blip r:embed="rId2" cstate="print"/>
          <a:srcRect r="16406"/>
          <a:stretch>
            <a:fillRect/>
          </a:stretch>
        </p:blipFill>
        <p:spPr bwMode="auto">
          <a:xfrm>
            <a:off x="381000" y="0"/>
            <a:ext cx="8153400" cy="1296365"/>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9">
    <p:spTree>
      <p:nvGrpSpPr>
        <p:cNvPr id="1" name=""/>
        <p:cNvGrpSpPr/>
        <p:nvPr/>
      </p:nvGrpSpPr>
      <p:grpSpPr>
        <a:xfrm>
          <a:off x="0" y="0"/>
          <a:ext cx="0" cy="0"/>
          <a:chOff x="0" y="0"/>
          <a:chExt cx="0" cy="0"/>
        </a:xfrm>
      </p:grpSpPr>
      <p:sp>
        <p:nvSpPr>
          <p:cNvPr id="12" name="Rectangle 11"/>
          <p:cNvSpPr/>
          <p:nvPr userDrawn="1"/>
        </p:nvSpPr>
        <p:spPr>
          <a:xfrm>
            <a:off x="7991856" y="9144"/>
            <a:ext cx="1143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144" y="9144"/>
            <a:ext cx="1143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PT_Fam2.jpg"/>
          <p:cNvPicPr>
            <a:picLocks noChangeAspect="1"/>
          </p:cNvPicPr>
          <p:nvPr userDrawn="1"/>
        </p:nvPicPr>
        <p:blipFill>
          <a:blip r:embed="rId2" cstate="print"/>
          <a:srcRect l="5853" t="73" r="48929" b="2315"/>
          <a:stretch>
            <a:fillRect/>
          </a:stretch>
        </p:blipFill>
        <p:spPr bwMode="auto">
          <a:xfrm>
            <a:off x="0" y="384048"/>
            <a:ext cx="9148763" cy="4146550"/>
          </a:xfrm>
          <a:prstGeom prst="rect">
            <a:avLst/>
          </a:prstGeom>
          <a:noFill/>
          <a:ln w="9525">
            <a:noFill/>
            <a:miter lim="800000"/>
            <a:headEnd/>
            <a:tailEnd/>
          </a:ln>
        </p:spPr>
      </p:pic>
      <p:pic>
        <p:nvPicPr>
          <p:cNvPr id="6" name="Picture 5" descr="Nemours Logo.jpg"/>
          <p:cNvPicPr>
            <a:picLocks noChangeAspect="1"/>
          </p:cNvPicPr>
          <p:nvPr userDrawn="1"/>
        </p:nvPicPr>
        <p:blipFill>
          <a:blip r:embed="rId3" cstate="print"/>
          <a:srcRect t="14726" b="19009"/>
          <a:stretch>
            <a:fillRect/>
          </a:stretch>
        </p:blipFill>
        <p:spPr bwMode="auto">
          <a:xfrm>
            <a:off x="1825752" y="4800600"/>
            <a:ext cx="2085508" cy="782954"/>
          </a:xfrm>
          <a:prstGeom prst="rect">
            <a:avLst/>
          </a:prstGeom>
          <a:noFill/>
          <a:ln w="9525">
            <a:noFill/>
            <a:miter lim="800000"/>
            <a:headEnd/>
            <a:tailEnd/>
          </a:ln>
        </p:spPr>
      </p:pic>
      <p:pic>
        <p:nvPicPr>
          <p:cNvPr id="7" name="Picture 6" descr="C:\Users\ec0005\AppData\Local\Microsoft\Windows\Temporary Internet Files\Content.Outlook\LMRJ0BGX\CDC_logo_electronic_color_name.jpg"/>
          <p:cNvPicPr>
            <a:picLocks noChangeAspect="1"/>
          </p:cNvPicPr>
          <p:nvPr userDrawn="1"/>
        </p:nvPicPr>
        <p:blipFill>
          <a:blip r:embed="rId4" cstate="print"/>
          <a:srcRect/>
          <a:stretch>
            <a:fillRect/>
          </a:stretch>
        </p:blipFill>
        <p:spPr bwMode="auto">
          <a:xfrm>
            <a:off x="304800" y="4953000"/>
            <a:ext cx="835152" cy="600266"/>
          </a:xfrm>
          <a:prstGeom prst="rect">
            <a:avLst/>
          </a:prstGeom>
          <a:noFill/>
          <a:ln w="9525">
            <a:noFill/>
            <a:miter lim="800000"/>
            <a:headEnd/>
            <a:tailEnd/>
          </a:ln>
        </p:spPr>
      </p:pic>
      <p:sp>
        <p:nvSpPr>
          <p:cNvPr id="2" name="Title 1"/>
          <p:cNvSpPr>
            <a:spLocks noGrp="1"/>
          </p:cNvSpPr>
          <p:nvPr>
            <p:ph type="ctrTitle" hasCustomPrompt="1"/>
          </p:nvPr>
        </p:nvSpPr>
        <p:spPr>
          <a:xfrm>
            <a:off x="5181600" y="838200"/>
            <a:ext cx="3810000" cy="2743200"/>
          </a:xfrm>
        </p:spPr>
        <p:txBody>
          <a:bodyPr>
            <a:normAutofit/>
          </a:bodyPr>
          <a:lstStyle>
            <a:lvl1pPr algn="ctr">
              <a:defRPr sz="4400" baseline="0">
                <a:latin typeface="Arial Narrow" pitchFamily="34" charset="0"/>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5715000" y="4953000"/>
            <a:ext cx="2590800" cy="1143000"/>
          </a:xfrm>
        </p:spPr>
        <p:txBody>
          <a:bodyPr/>
          <a:lstStyle>
            <a:lvl1pPr marL="0" indent="0" algn="ctr">
              <a:buNone/>
              <a:defRPr baseline="0">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Goes Here</a:t>
            </a:r>
            <a:endParaRPr lang="en-US" dirty="0"/>
          </a:p>
        </p:txBody>
      </p:sp>
      <p:sp>
        <p:nvSpPr>
          <p:cNvPr id="9" name="TextBox 8"/>
          <p:cNvSpPr txBox="1"/>
          <p:nvPr userDrawn="1"/>
        </p:nvSpPr>
        <p:spPr>
          <a:xfrm>
            <a:off x="152400" y="5704582"/>
            <a:ext cx="3733800" cy="1077218"/>
          </a:xfrm>
          <a:prstGeom prst="rect">
            <a:avLst/>
          </a:prstGeom>
          <a:noFill/>
        </p:spPr>
        <p:txBody>
          <a:bodyPr wrap="square" rtlCol="0">
            <a:spAutoFit/>
          </a:bodyPr>
          <a:lstStyle/>
          <a:p>
            <a:r>
              <a:rPr lang="en-US" sz="800" dirty="0" smtClean="0"/>
              <a:t>Nemours is currently funded by the Centers for Disease Control and Prevention (CDC) under a five-year Cooperative Agreement (1U58DP004102-01) to support states/localities in launching early</a:t>
            </a:r>
            <a:r>
              <a:rPr lang="en-US" sz="800" baseline="0" dirty="0" smtClean="0"/>
              <a:t> care and education </a:t>
            </a:r>
            <a:r>
              <a:rPr lang="en-US" sz="800" dirty="0" smtClean="0"/>
              <a:t>learning collaboratives focused on childhood obesity prevention.  The views expressed in written materials or publications, or by speakers and moderators do not necessarily reflect the official policies of the Department of Health and Human Services, nor does the mention of trade names, commercial practices, or organizations imply endorsement by the U.S. Government.</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Conclusion 1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descr="mom mod.png"/>
          <p:cNvPicPr>
            <a:picLocks noChangeAspect="1"/>
          </p:cNvPicPr>
          <p:nvPr userDrawn="1"/>
        </p:nvPicPr>
        <p:blipFill>
          <a:blip r:embed="rId2" cstate="print"/>
          <a:srcRect r="37945"/>
          <a:stretch>
            <a:fillRect/>
          </a:stretch>
        </p:blipFill>
        <p:spPr>
          <a:xfrm>
            <a:off x="381000" y="0"/>
            <a:ext cx="8153400" cy="1298448"/>
          </a:xfrm>
          <a:prstGeom prst="rect">
            <a:avLst/>
          </a:prstGeom>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Conclusion 1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9800"/>
            <a:ext cx="7772400" cy="3048000"/>
          </a:xfrm>
        </p:spPr>
        <p:txBody>
          <a:bodyPr anchor="t" anchorCtr="0"/>
          <a:lstStyle>
            <a:lvl1pPr algn="ctr">
              <a:defRPr baseline="0"/>
            </a:lvl1pPr>
          </a:lstStyle>
          <a:p>
            <a:r>
              <a:rPr lang="en-US" dirty="0" smtClean="0"/>
              <a:t>Header Goes Here</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1028" name="Rectangle 4"/>
          <p:cNvSpPr>
            <a:spLocks noChangeArrowheads="1"/>
          </p:cNvSpPr>
          <p:nvPr userDrawn="1"/>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4210" name="Picture 2"/>
          <p:cNvPicPr>
            <a:picLocks noChangeAspect="1" noChangeArrowheads="1"/>
          </p:cNvPicPr>
          <p:nvPr userDrawn="1"/>
        </p:nvPicPr>
        <p:blipFill>
          <a:blip r:embed="rId2" cstate="print"/>
          <a:srcRect r="16406"/>
          <a:stretch>
            <a:fillRect/>
          </a:stretch>
        </p:blipFill>
        <p:spPr bwMode="auto">
          <a:xfrm>
            <a:off x="381000" y="0"/>
            <a:ext cx="8153400" cy="1296364"/>
          </a:xfrm>
          <a:prstGeom prst="rect">
            <a:avLst/>
          </a:prstGeom>
          <a:noFill/>
          <a:ln w="9525">
            <a:noFill/>
            <a:miter lim="800000"/>
            <a:headEnd/>
            <a:tailEnd/>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pic>
        <p:nvPicPr>
          <p:cNvPr id="10" name="Picture 9" descr="_ToolBox_0026.jpg"/>
          <p:cNvPicPr>
            <a:picLocks noChangeAspect="1"/>
          </p:cNvPicPr>
          <p:nvPr userDrawn="1"/>
        </p:nvPicPr>
        <p:blipFill>
          <a:blip r:embed="rId2" cstate="print"/>
          <a:stretch>
            <a:fillRect/>
          </a:stretch>
        </p:blipFill>
        <p:spPr>
          <a:xfrm>
            <a:off x="1016000" y="838200"/>
            <a:ext cx="6908800" cy="5181600"/>
          </a:xfrm>
          <a:prstGeom prst="rect">
            <a:avLst/>
          </a:prstGeom>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7" name="Title 1"/>
          <p:cNvSpPr>
            <a:spLocks noGrp="1"/>
          </p:cNvSpPr>
          <p:nvPr>
            <p:ph type="title" hasCustomPrompt="1"/>
          </p:nvPr>
        </p:nvSpPr>
        <p:spPr>
          <a:xfrm>
            <a:off x="4572000" y="1905000"/>
            <a:ext cx="2971800" cy="3048000"/>
          </a:xfrm>
        </p:spPr>
        <p:txBody>
          <a:bodyPr anchor="t" anchorCtr="0"/>
          <a:lstStyle>
            <a:lvl1pPr algn="ctr">
              <a:defRPr baseline="0"/>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ransition 2">
    <p:spTree>
      <p:nvGrpSpPr>
        <p:cNvPr id="1" name=""/>
        <p:cNvGrpSpPr/>
        <p:nvPr/>
      </p:nvGrpSpPr>
      <p:grpSpPr>
        <a:xfrm>
          <a:off x="0" y="0"/>
          <a:ext cx="0" cy="0"/>
          <a:chOff x="0" y="0"/>
          <a:chExt cx="0" cy="0"/>
        </a:xfrm>
      </p:grpSpPr>
      <p:pic>
        <p:nvPicPr>
          <p:cNvPr id="14" name="Picture 13" descr="_ToolBox_0063.jpg"/>
          <p:cNvPicPr>
            <a:picLocks noChangeAspect="1"/>
          </p:cNvPicPr>
          <p:nvPr userDrawn="1"/>
        </p:nvPicPr>
        <p:blipFill>
          <a:blip r:embed="rId2" cstate="print"/>
          <a:srcRect l="27589" r="1003"/>
          <a:stretch>
            <a:fillRect/>
          </a:stretch>
        </p:blipFill>
        <p:spPr>
          <a:xfrm>
            <a:off x="1219200" y="914400"/>
            <a:ext cx="6705600" cy="5029200"/>
          </a:xfrm>
          <a:prstGeom prst="rect">
            <a:avLst/>
          </a:prstGeom>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7" name="Title 1"/>
          <p:cNvSpPr>
            <a:spLocks noGrp="1"/>
          </p:cNvSpPr>
          <p:nvPr>
            <p:ph type="title" hasCustomPrompt="1"/>
          </p:nvPr>
        </p:nvSpPr>
        <p:spPr>
          <a:xfrm>
            <a:off x="1524000" y="1905000"/>
            <a:ext cx="2971800" cy="3048000"/>
          </a:xfrm>
        </p:spPr>
        <p:txBody>
          <a:bodyPr anchor="t" anchorCtr="0"/>
          <a:lstStyle>
            <a:lvl1pPr algn="ctr">
              <a:defRPr baseline="0"/>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pic>
        <p:nvPicPr>
          <p:cNvPr id="10" name="Picture 9" descr="_ToolBox_0068.jpg"/>
          <p:cNvPicPr>
            <a:picLocks noChangeAspect="1"/>
          </p:cNvPicPr>
          <p:nvPr userDrawn="1"/>
        </p:nvPicPr>
        <p:blipFill>
          <a:blip r:embed="rId2" cstate="print"/>
          <a:stretch>
            <a:fillRect/>
          </a:stretch>
        </p:blipFill>
        <p:spPr>
          <a:xfrm>
            <a:off x="609600" y="914400"/>
            <a:ext cx="7543800" cy="5029200"/>
          </a:xfrm>
          <a:prstGeom prst="rect">
            <a:avLst/>
          </a:prstGeom>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7" name="Title 1"/>
          <p:cNvSpPr>
            <a:spLocks noGrp="1"/>
          </p:cNvSpPr>
          <p:nvPr>
            <p:ph type="title" hasCustomPrompt="1"/>
          </p:nvPr>
        </p:nvSpPr>
        <p:spPr>
          <a:xfrm>
            <a:off x="1524000" y="1905000"/>
            <a:ext cx="2971800" cy="3048000"/>
          </a:xfrm>
        </p:spPr>
        <p:txBody>
          <a:bodyPr anchor="t" anchorCtr="0"/>
          <a:lstStyle>
            <a:lvl1pPr algn="ctr">
              <a:defRPr baseline="0">
                <a:solidFill>
                  <a:schemeClr val="bg1"/>
                </a:solidFill>
              </a:defRPr>
            </a:lvl1pPr>
          </a:lstStyle>
          <a:p>
            <a:r>
              <a:rPr lang="en-US" dirty="0" smtClean="0"/>
              <a:t>Header Goes Here</a:t>
            </a:r>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ransition 4">
    <p:spTree>
      <p:nvGrpSpPr>
        <p:cNvPr id="1" name=""/>
        <p:cNvGrpSpPr/>
        <p:nvPr/>
      </p:nvGrpSpPr>
      <p:grpSpPr>
        <a:xfrm>
          <a:off x="0" y="0"/>
          <a:ext cx="0" cy="0"/>
          <a:chOff x="0" y="0"/>
          <a:chExt cx="0" cy="0"/>
        </a:xfrm>
      </p:grpSpPr>
      <p:pic>
        <p:nvPicPr>
          <p:cNvPr id="1026" name="Picture 2" descr="S:\National Office of Policy and Prevention\Ofc Practice and Prev\Natl ECELC\Communications\Nemours Photo Stills\_ToolBox_0025.jpg"/>
          <p:cNvPicPr>
            <a:picLocks noChangeAspect="1" noChangeArrowheads="1"/>
          </p:cNvPicPr>
          <p:nvPr userDrawn="1"/>
        </p:nvPicPr>
        <p:blipFill>
          <a:blip r:embed="rId2" cstate="print"/>
          <a:srcRect/>
          <a:stretch>
            <a:fillRect/>
          </a:stretch>
        </p:blipFill>
        <p:spPr bwMode="auto">
          <a:xfrm>
            <a:off x="762000" y="914400"/>
            <a:ext cx="7315200" cy="5486400"/>
          </a:xfrm>
          <a:prstGeom prst="rect">
            <a:avLst/>
          </a:prstGeom>
          <a:noFill/>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ransition 5">
    <p:spTree>
      <p:nvGrpSpPr>
        <p:cNvPr id="1" name=""/>
        <p:cNvGrpSpPr/>
        <p:nvPr/>
      </p:nvGrpSpPr>
      <p:grpSpPr>
        <a:xfrm>
          <a:off x="0" y="0"/>
          <a:ext cx="0" cy="0"/>
          <a:chOff x="0" y="0"/>
          <a:chExt cx="0" cy="0"/>
        </a:xfrm>
      </p:grpSpPr>
      <p:pic>
        <p:nvPicPr>
          <p:cNvPr id="10" name="Picture 9" descr="PPT_breastfeeding.jpg"/>
          <p:cNvPicPr>
            <a:picLocks noChangeAspect="1"/>
          </p:cNvPicPr>
          <p:nvPr userDrawn="1"/>
        </p:nvPicPr>
        <p:blipFill>
          <a:blip r:embed="rId2" cstate="print"/>
          <a:srcRect l="30260" r="2243"/>
          <a:stretch>
            <a:fillRect/>
          </a:stretch>
        </p:blipFill>
        <p:spPr bwMode="auto">
          <a:xfrm>
            <a:off x="990600" y="914400"/>
            <a:ext cx="75438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7" name="Title 1"/>
          <p:cNvSpPr>
            <a:spLocks noGrp="1"/>
          </p:cNvSpPr>
          <p:nvPr>
            <p:ph type="title" hasCustomPrompt="1"/>
          </p:nvPr>
        </p:nvSpPr>
        <p:spPr>
          <a:xfrm>
            <a:off x="1371600" y="1143000"/>
            <a:ext cx="4343400" cy="13716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ransition 6">
    <p:spTree>
      <p:nvGrpSpPr>
        <p:cNvPr id="1" name=""/>
        <p:cNvGrpSpPr/>
        <p:nvPr/>
      </p:nvGrpSpPr>
      <p:grpSpPr>
        <a:xfrm>
          <a:off x="0" y="0"/>
          <a:ext cx="0" cy="0"/>
          <a:chOff x="0" y="0"/>
          <a:chExt cx="0" cy="0"/>
        </a:xfrm>
      </p:grpSpPr>
      <p:pic>
        <p:nvPicPr>
          <p:cNvPr id="10" name="Picture 9" descr="PPT_broc-girl.jpg"/>
          <p:cNvPicPr>
            <a:picLocks noChangeAspect="1"/>
          </p:cNvPicPr>
          <p:nvPr userDrawn="1"/>
        </p:nvPicPr>
        <p:blipFill>
          <a:blip r:embed="rId2" cstate="print"/>
          <a:srcRect l="1660" r="36292"/>
          <a:stretch>
            <a:fillRect/>
          </a:stretch>
        </p:blipFill>
        <p:spPr bwMode="auto">
          <a:xfrm>
            <a:off x="1219200" y="914400"/>
            <a:ext cx="69342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7" name="Title 1"/>
          <p:cNvSpPr>
            <a:spLocks noGrp="1"/>
          </p:cNvSpPr>
          <p:nvPr>
            <p:ph type="title" hasCustomPrompt="1"/>
          </p:nvPr>
        </p:nvSpPr>
        <p:spPr>
          <a:xfrm>
            <a:off x="5257800" y="23622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ransition 7">
    <p:spTree>
      <p:nvGrpSpPr>
        <p:cNvPr id="1" name=""/>
        <p:cNvGrpSpPr/>
        <p:nvPr/>
      </p:nvGrpSpPr>
      <p:grpSpPr>
        <a:xfrm>
          <a:off x="0" y="0"/>
          <a:ext cx="0" cy="0"/>
          <a:chOff x="0" y="0"/>
          <a:chExt cx="0" cy="0"/>
        </a:xfrm>
      </p:grpSpPr>
      <p:pic>
        <p:nvPicPr>
          <p:cNvPr id="10" name="Picture 9" descr="PPT_bubbles.jpg"/>
          <p:cNvPicPr>
            <a:picLocks noChangeAspect="1"/>
          </p:cNvPicPr>
          <p:nvPr userDrawn="1"/>
        </p:nvPicPr>
        <p:blipFill>
          <a:blip r:embed="rId2" cstate="print"/>
          <a:srcRect r="37273"/>
          <a:stretch>
            <a:fillRect/>
          </a:stretch>
        </p:blipFill>
        <p:spPr bwMode="auto">
          <a:xfrm>
            <a:off x="990600" y="914400"/>
            <a:ext cx="70104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ransition 8">
    <p:spTree>
      <p:nvGrpSpPr>
        <p:cNvPr id="1" name=""/>
        <p:cNvGrpSpPr/>
        <p:nvPr/>
      </p:nvGrpSpPr>
      <p:grpSpPr>
        <a:xfrm>
          <a:off x="0" y="0"/>
          <a:ext cx="0" cy="0"/>
          <a:chOff x="0" y="0"/>
          <a:chExt cx="0" cy="0"/>
        </a:xfrm>
      </p:grpSpPr>
      <p:pic>
        <p:nvPicPr>
          <p:cNvPr id="15" name="Picture 9" descr="PPT_fruit-girl.jpg"/>
          <p:cNvPicPr>
            <a:picLocks noChangeAspect="1"/>
          </p:cNvPicPr>
          <p:nvPr userDrawn="1"/>
        </p:nvPicPr>
        <p:blipFill>
          <a:blip r:embed="rId2" cstate="print"/>
          <a:srcRect l="11939" r="26013"/>
          <a:stretch>
            <a:fillRect/>
          </a:stretch>
        </p:blipFill>
        <p:spPr bwMode="auto">
          <a:xfrm>
            <a:off x="1066800" y="914400"/>
            <a:ext cx="6934200" cy="5029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lgn="l"/>
            <a:fld id="{020EDDED-708C-47C4-A8EB-CD8AA8CA6A97}" type="slidenum">
              <a:rPr lang="en-US" smtClean="0"/>
              <a:pPr algn="l"/>
              <a:t>‹#›</a:t>
            </a:fld>
            <a:endParaRPr lang="en-US" dirty="0"/>
          </a:p>
        </p:txBody>
      </p:sp>
      <p:sp>
        <p:nvSpPr>
          <p:cNvPr id="8" name="Rectangle 15"/>
          <p:cNvSpPr>
            <a:spLocks noChangeArrowheads="1"/>
          </p:cNvSpPr>
          <p:nvPr userDrawn="1"/>
        </p:nvSpPr>
        <p:spPr bwMode="auto">
          <a:xfrm>
            <a:off x="7918704"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1" name="Rectangle 16"/>
          <p:cNvSpPr>
            <a:spLocks noChangeArrowheads="1"/>
          </p:cNvSpPr>
          <p:nvPr userDrawn="1"/>
        </p:nvSpPr>
        <p:spPr bwMode="auto">
          <a:xfrm>
            <a:off x="0" y="0"/>
            <a:ext cx="9144000" cy="914400"/>
          </a:xfrm>
          <a:prstGeom prst="rect">
            <a:avLst/>
          </a:prstGeom>
          <a:solidFill>
            <a:srgbClr val="C8DAF4"/>
          </a:solidFill>
          <a:ln w="9525">
            <a:noFill/>
            <a:miter lim="800000"/>
            <a:headEnd/>
            <a:tailEnd/>
          </a:ln>
        </p:spPr>
        <p:txBody>
          <a:bodyPr wrap="none" anchor="ctr"/>
          <a:lstStyle/>
          <a:p>
            <a:endParaRPr lang="en-US"/>
          </a:p>
        </p:txBody>
      </p:sp>
      <p:sp>
        <p:nvSpPr>
          <p:cNvPr id="12" name="Rectangle 16"/>
          <p:cNvSpPr>
            <a:spLocks noChangeArrowheads="1"/>
          </p:cNvSpPr>
          <p:nvPr userDrawn="1"/>
        </p:nvSpPr>
        <p:spPr bwMode="auto">
          <a:xfrm>
            <a:off x="0" y="5943600"/>
            <a:ext cx="9144000" cy="914400"/>
          </a:xfrm>
          <a:prstGeom prst="rect">
            <a:avLst/>
          </a:prstGeom>
          <a:solidFill>
            <a:srgbClr val="C8DAF4"/>
          </a:solidFill>
          <a:ln w="9525">
            <a:noFill/>
            <a:miter lim="800000"/>
            <a:headEnd/>
            <a:tailEnd/>
          </a:ln>
        </p:spPr>
        <p:txBody>
          <a:bodyPr wrap="none" anchor="ctr"/>
          <a:lstStyle/>
          <a:p>
            <a:endParaRPr lang="en-US"/>
          </a:p>
        </p:txBody>
      </p:sp>
      <p:sp>
        <p:nvSpPr>
          <p:cNvPr id="13" name="Rectangle 15"/>
          <p:cNvSpPr>
            <a:spLocks noChangeArrowheads="1"/>
          </p:cNvSpPr>
          <p:nvPr userDrawn="1"/>
        </p:nvSpPr>
        <p:spPr bwMode="auto">
          <a:xfrm>
            <a:off x="0" y="0"/>
            <a:ext cx="1225296" cy="6858000"/>
          </a:xfrm>
          <a:prstGeom prst="rect">
            <a:avLst/>
          </a:prstGeom>
          <a:solidFill>
            <a:srgbClr val="C8DAF4"/>
          </a:solidFill>
          <a:ln w="9525">
            <a:noFill/>
            <a:miter lim="800000"/>
            <a:headEnd/>
            <a:tailEnd/>
          </a:ln>
        </p:spPr>
        <p:txBody>
          <a:bodyPr wrap="none" anchor="ctr"/>
          <a:lstStyle/>
          <a:p>
            <a:endParaRPr lang="en-US"/>
          </a:p>
        </p:txBody>
      </p:sp>
      <p:sp>
        <p:nvSpPr>
          <p:cNvPr id="17" name="Title 1"/>
          <p:cNvSpPr>
            <a:spLocks noGrp="1"/>
          </p:cNvSpPr>
          <p:nvPr>
            <p:ph type="title" hasCustomPrompt="1"/>
          </p:nvPr>
        </p:nvSpPr>
        <p:spPr>
          <a:xfrm>
            <a:off x="5105400" y="1905000"/>
            <a:ext cx="2667000" cy="3048000"/>
          </a:xfrm>
        </p:spPr>
        <p:txBody>
          <a:bodyPr anchor="t" anchorCtr="0"/>
          <a:lstStyle>
            <a:lvl1pPr algn="ctr">
              <a:defRPr baseline="0"/>
            </a:lvl1pPr>
          </a:lstStyle>
          <a:p>
            <a:r>
              <a:rPr lang="en-US" dirty="0" smtClean="0"/>
              <a:t>Header Goes Here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07" Type="http://schemas.openxmlformats.org/officeDocument/2006/relationships/theme" Target="../theme/theme1.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63" Type="http://schemas.openxmlformats.org/officeDocument/2006/relationships/slideLayout" Target="../slideLayouts/slideLayout169.xml"/><Relationship Id="rId68" Type="http://schemas.openxmlformats.org/officeDocument/2006/relationships/slideLayout" Target="../slideLayouts/slideLayout174.xml"/><Relationship Id="rId84" Type="http://schemas.openxmlformats.org/officeDocument/2006/relationships/slideLayout" Target="../slideLayouts/slideLayout190.xml"/><Relationship Id="rId89" Type="http://schemas.openxmlformats.org/officeDocument/2006/relationships/slideLayout" Target="../slideLayouts/slideLayout195.xml"/><Relationship Id="rId7" Type="http://schemas.openxmlformats.org/officeDocument/2006/relationships/slideLayout" Target="../slideLayouts/slideLayout113.xml"/><Relationship Id="rId71" Type="http://schemas.openxmlformats.org/officeDocument/2006/relationships/slideLayout" Target="../slideLayouts/slideLayout177.xml"/><Relationship Id="rId92" Type="http://schemas.openxmlformats.org/officeDocument/2006/relationships/slideLayout" Target="../slideLayouts/slideLayout19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8" Type="http://schemas.openxmlformats.org/officeDocument/2006/relationships/slideLayout" Target="../slideLayouts/slideLayout164.xml"/><Relationship Id="rId66" Type="http://schemas.openxmlformats.org/officeDocument/2006/relationships/slideLayout" Target="../slideLayouts/slideLayout172.xml"/><Relationship Id="rId74" Type="http://schemas.openxmlformats.org/officeDocument/2006/relationships/slideLayout" Target="../slideLayouts/slideLayout180.xml"/><Relationship Id="rId79" Type="http://schemas.openxmlformats.org/officeDocument/2006/relationships/slideLayout" Target="../slideLayouts/slideLayout185.xml"/><Relationship Id="rId87" Type="http://schemas.openxmlformats.org/officeDocument/2006/relationships/slideLayout" Target="../slideLayouts/slideLayout193.xml"/><Relationship Id="rId102" Type="http://schemas.openxmlformats.org/officeDocument/2006/relationships/slideLayout" Target="../slideLayouts/slideLayout208.xml"/><Relationship Id="rId5" Type="http://schemas.openxmlformats.org/officeDocument/2006/relationships/slideLayout" Target="../slideLayouts/slideLayout111.xml"/><Relationship Id="rId61" Type="http://schemas.openxmlformats.org/officeDocument/2006/relationships/slideLayout" Target="../slideLayouts/slideLayout167.xml"/><Relationship Id="rId82" Type="http://schemas.openxmlformats.org/officeDocument/2006/relationships/slideLayout" Target="../slideLayouts/slideLayout188.xml"/><Relationship Id="rId90" Type="http://schemas.openxmlformats.org/officeDocument/2006/relationships/slideLayout" Target="../slideLayouts/slideLayout196.xml"/><Relationship Id="rId95" Type="http://schemas.openxmlformats.org/officeDocument/2006/relationships/slideLayout" Target="../slideLayouts/slideLayout201.xml"/><Relationship Id="rId19" Type="http://schemas.openxmlformats.org/officeDocument/2006/relationships/slideLayout" Target="../slideLayouts/slideLayout12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64" Type="http://schemas.openxmlformats.org/officeDocument/2006/relationships/slideLayout" Target="../slideLayouts/slideLayout170.xml"/><Relationship Id="rId69" Type="http://schemas.openxmlformats.org/officeDocument/2006/relationships/slideLayout" Target="../slideLayouts/slideLayout175.xml"/><Relationship Id="rId77" Type="http://schemas.openxmlformats.org/officeDocument/2006/relationships/slideLayout" Target="../slideLayouts/slideLayout183.xml"/><Relationship Id="rId100" Type="http://schemas.openxmlformats.org/officeDocument/2006/relationships/slideLayout" Target="../slideLayouts/slideLayout206.xml"/><Relationship Id="rId105" Type="http://schemas.openxmlformats.org/officeDocument/2006/relationships/theme" Target="../theme/theme2.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72" Type="http://schemas.openxmlformats.org/officeDocument/2006/relationships/slideLayout" Target="../slideLayouts/slideLayout178.xml"/><Relationship Id="rId80" Type="http://schemas.openxmlformats.org/officeDocument/2006/relationships/slideLayout" Target="../slideLayouts/slideLayout186.xml"/><Relationship Id="rId85" Type="http://schemas.openxmlformats.org/officeDocument/2006/relationships/slideLayout" Target="../slideLayouts/slideLayout191.xml"/><Relationship Id="rId93" Type="http://schemas.openxmlformats.org/officeDocument/2006/relationships/slideLayout" Target="../slideLayouts/slideLayout199.xml"/><Relationship Id="rId98" Type="http://schemas.openxmlformats.org/officeDocument/2006/relationships/slideLayout" Target="../slideLayouts/slideLayout204.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59" Type="http://schemas.openxmlformats.org/officeDocument/2006/relationships/slideLayout" Target="../slideLayouts/slideLayout165.xml"/><Relationship Id="rId67" Type="http://schemas.openxmlformats.org/officeDocument/2006/relationships/slideLayout" Target="../slideLayouts/slideLayout173.xml"/><Relationship Id="rId103" Type="http://schemas.openxmlformats.org/officeDocument/2006/relationships/slideLayout" Target="../slideLayouts/slideLayout209.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62" Type="http://schemas.openxmlformats.org/officeDocument/2006/relationships/slideLayout" Target="../slideLayouts/slideLayout168.xml"/><Relationship Id="rId70" Type="http://schemas.openxmlformats.org/officeDocument/2006/relationships/slideLayout" Target="../slideLayouts/slideLayout176.xml"/><Relationship Id="rId75" Type="http://schemas.openxmlformats.org/officeDocument/2006/relationships/slideLayout" Target="../slideLayouts/slideLayout181.xml"/><Relationship Id="rId83" Type="http://schemas.openxmlformats.org/officeDocument/2006/relationships/slideLayout" Target="../slideLayouts/slideLayout189.xml"/><Relationship Id="rId88" Type="http://schemas.openxmlformats.org/officeDocument/2006/relationships/slideLayout" Target="../slideLayouts/slideLayout194.xml"/><Relationship Id="rId91" Type="http://schemas.openxmlformats.org/officeDocument/2006/relationships/slideLayout" Target="../slideLayouts/slideLayout197.xml"/><Relationship Id="rId96" Type="http://schemas.openxmlformats.org/officeDocument/2006/relationships/slideLayout" Target="../slideLayouts/slideLayout20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60" Type="http://schemas.openxmlformats.org/officeDocument/2006/relationships/slideLayout" Target="../slideLayouts/slideLayout166.xml"/><Relationship Id="rId65" Type="http://schemas.openxmlformats.org/officeDocument/2006/relationships/slideLayout" Target="../slideLayouts/slideLayout171.xml"/><Relationship Id="rId73" Type="http://schemas.openxmlformats.org/officeDocument/2006/relationships/slideLayout" Target="../slideLayouts/slideLayout179.xml"/><Relationship Id="rId78" Type="http://schemas.openxmlformats.org/officeDocument/2006/relationships/slideLayout" Target="../slideLayouts/slideLayout184.xml"/><Relationship Id="rId81" Type="http://schemas.openxmlformats.org/officeDocument/2006/relationships/slideLayout" Target="../slideLayouts/slideLayout187.xml"/><Relationship Id="rId86" Type="http://schemas.openxmlformats.org/officeDocument/2006/relationships/slideLayout" Target="../slideLayouts/slideLayout192.xml"/><Relationship Id="rId94" Type="http://schemas.openxmlformats.org/officeDocument/2006/relationships/slideLayout" Target="../slideLayouts/slideLayout200.xml"/><Relationship Id="rId99" Type="http://schemas.openxmlformats.org/officeDocument/2006/relationships/slideLayout" Target="../slideLayouts/slideLayout205.xml"/><Relationship Id="rId101" Type="http://schemas.openxmlformats.org/officeDocument/2006/relationships/slideLayout" Target="../slideLayouts/slideLayout20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9" Type="http://schemas.openxmlformats.org/officeDocument/2006/relationships/slideLayout" Target="../slideLayouts/slideLayout145.xml"/><Relationship Id="rId34" Type="http://schemas.openxmlformats.org/officeDocument/2006/relationships/slideLayout" Target="../slideLayouts/slideLayout140.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76" Type="http://schemas.openxmlformats.org/officeDocument/2006/relationships/slideLayout" Target="../slideLayouts/slideLayout182.xml"/><Relationship Id="rId97" Type="http://schemas.openxmlformats.org/officeDocument/2006/relationships/slideLayout" Target="../slideLayouts/slideLayout203.xml"/><Relationship Id="rId104" Type="http://schemas.openxmlformats.org/officeDocument/2006/relationships/slideLayout" Target="../slideLayouts/slideLayout21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36.xml"/><Relationship Id="rId21" Type="http://schemas.openxmlformats.org/officeDocument/2006/relationships/slideLayout" Target="../slideLayouts/slideLayout231.xml"/><Relationship Id="rId42" Type="http://schemas.openxmlformats.org/officeDocument/2006/relationships/slideLayout" Target="../slideLayouts/slideLayout252.xml"/><Relationship Id="rId47" Type="http://schemas.openxmlformats.org/officeDocument/2006/relationships/slideLayout" Target="../slideLayouts/slideLayout257.xml"/><Relationship Id="rId63" Type="http://schemas.openxmlformats.org/officeDocument/2006/relationships/slideLayout" Target="../slideLayouts/slideLayout273.xml"/><Relationship Id="rId68" Type="http://schemas.openxmlformats.org/officeDocument/2006/relationships/slideLayout" Target="../slideLayouts/slideLayout278.xml"/><Relationship Id="rId84" Type="http://schemas.openxmlformats.org/officeDocument/2006/relationships/slideLayout" Target="../slideLayouts/slideLayout294.xml"/><Relationship Id="rId89" Type="http://schemas.openxmlformats.org/officeDocument/2006/relationships/slideLayout" Target="../slideLayouts/slideLayout299.xml"/><Relationship Id="rId7" Type="http://schemas.openxmlformats.org/officeDocument/2006/relationships/slideLayout" Target="../slideLayouts/slideLayout217.xml"/><Relationship Id="rId71" Type="http://schemas.openxmlformats.org/officeDocument/2006/relationships/slideLayout" Target="../slideLayouts/slideLayout281.xml"/><Relationship Id="rId92" Type="http://schemas.openxmlformats.org/officeDocument/2006/relationships/slideLayout" Target="../slideLayouts/slideLayout302.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9" Type="http://schemas.openxmlformats.org/officeDocument/2006/relationships/slideLayout" Target="../slideLayouts/slideLayout239.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slideLayout" Target="../slideLayouts/slideLayout247.xml"/><Relationship Id="rId40" Type="http://schemas.openxmlformats.org/officeDocument/2006/relationships/slideLayout" Target="../slideLayouts/slideLayout250.xml"/><Relationship Id="rId45" Type="http://schemas.openxmlformats.org/officeDocument/2006/relationships/slideLayout" Target="../slideLayouts/slideLayout255.xml"/><Relationship Id="rId53" Type="http://schemas.openxmlformats.org/officeDocument/2006/relationships/slideLayout" Target="../slideLayouts/slideLayout263.xml"/><Relationship Id="rId58" Type="http://schemas.openxmlformats.org/officeDocument/2006/relationships/slideLayout" Target="../slideLayouts/slideLayout268.xml"/><Relationship Id="rId66" Type="http://schemas.openxmlformats.org/officeDocument/2006/relationships/slideLayout" Target="../slideLayouts/slideLayout276.xml"/><Relationship Id="rId74" Type="http://schemas.openxmlformats.org/officeDocument/2006/relationships/slideLayout" Target="../slideLayouts/slideLayout284.xml"/><Relationship Id="rId79" Type="http://schemas.openxmlformats.org/officeDocument/2006/relationships/slideLayout" Target="../slideLayouts/slideLayout289.xml"/><Relationship Id="rId87" Type="http://schemas.openxmlformats.org/officeDocument/2006/relationships/slideLayout" Target="../slideLayouts/slideLayout297.xml"/><Relationship Id="rId102" Type="http://schemas.openxmlformats.org/officeDocument/2006/relationships/slideLayout" Target="../slideLayouts/slideLayout312.xml"/><Relationship Id="rId5" Type="http://schemas.openxmlformats.org/officeDocument/2006/relationships/slideLayout" Target="../slideLayouts/slideLayout215.xml"/><Relationship Id="rId61" Type="http://schemas.openxmlformats.org/officeDocument/2006/relationships/slideLayout" Target="../slideLayouts/slideLayout271.xml"/><Relationship Id="rId82" Type="http://schemas.openxmlformats.org/officeDocument/2006/relationships/slideLayout" Target="../slideLayouts/slideLayout292.xml"/><Relationship Id="rId90" Type="http://schemas.openxmlformats.org/officeDocument/2006/relationships/slideLayout" Target="../slideLayouts/slideLayout300.xml"/><Relationship Id="rId95" Type="http://schemas.openxmlformats.org/officeDocument/2006/relationships/slideLayout" Target="../slideLayouts/slideLayout305.xml"/><Relationship Id="rId19" Type="http://schemas.openxmlformats.org/officeDocument/2006/relationships/slideLayout" Target="../slideLayouts/slideLayout22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slideLayout" Target="../slideLayouts/slideLayout245.xml"/><Relationship Id="rId43" Type="http://schemas.openxmlformats.org/officeDocument/2006/relationships/slideLayout" Target="../slideLayouts/slideLayout253.xml"/><Relationship Id="rId48" Type="http://schemas.openxmlformats.org/officeDocument/2006/relationships/slideLayout" Target="../slideLayouts/slideLayout258.xml"/><Relationship Id="rId56" Type="http://schemas.openxmlformats.org/officeDocument/2006/relationships/slideLayout" Target="../slideLayouts/slideLayout266.xml"/><Relationship Id="rId64" Type="http://schemas.openxmlformats.org/officeDocument/2006/relationships/slideLayout" Target="../slideLayouts/slideLayout274.xml"/><Relationship Id="rId69" Type="http://schemas.openxmlformats.org/officeDocument/2006/relationships/slideLayout" Target="../slideLayouts/slideLayout279.xml"/><Relationship Id="rId77" Type="http://schemas.openxmlformats.org/officeDocument/2006/relationships/slideLayout" Target="../slideLayouts/slideLayout287.xml"/><Relationship Id="rId100" Type="http://schemas.openxmlformats.org/officeDocument/2006/relationships/slideLayout" Target="../slideLayouts/slideLayout310.xml"/><Relationship Id="rId105" Type="http://schemas.openxmlformats.org/officeDocument/2006/relationships/theme" Target="../theme/theme3.xml"/><Relationship Id="rId8" Type="http://schemas.openxmlformats.org/officeDocument/2006/relationships/slideLayout" Target="../slideLayouts/slideLayout218.xml"/><Relationship Id="rId51" Type="http://schemas.openxmlformats.org/officeDocument/2006/relationships/slideLayout" Target="../slideLayouts/slideLayout261.xml"/><Relationship Id="rId72" Type="http://schemas.openxmlformats.org/officeDocument/2006/relationships/slideLayout" Target="../slideLayouts/slideLayout282.xml"/><Relationship Id="rId80" Type="http://schemas.openxmlformats.org/officeDocument/2006/relationships/slideLayout" Target="../slideLayouts/slideLayout290.xml"/><Relationship Id="rId85" Type="http://schemas.openxmlformats.org/officeDocument/2006/relationships/slideLayout" Target="../slideLayouts/slideLayout295.xml"/><Relationship Id="rId93" Type="http://schemas.openxmlformats.org/officeDocument/2006/relationships/slideLayout" Target="../slideLayouts/slideLayout303.xml"/><Relationship Id="rId98" Type="http://schemas.openxmlformats.org/officeDocument/2006/relationships/slideLayout" Target="../slideLayouts/slideLayout308.xml"/><Relationship Id="rId3" Type="http://schemas.openxmlformats.org/officeDocument/2006/relationships/slideLayout" Target="../slideLayouts/slideLayout213.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slideLayout" Target="../slideLayouts/slideLayout248.xml"/><Relationship Id="rId46" Type="http://schemas.openxmlformats.org/officeDocument/2006/relationships/slideLayout" Target="../slideLayouts/slideLayout256.xml"/><Relationship Id="rId59" Type="http://schemas.openxmlformats.org/officeDocument/2006/relationships/slideLayout" Target="../slideLayouts/slideLayout269.xml"/><Relationship Id="rId67" Type="http://schemas.openxmlformats.org/officeDocument/2006/relationships/slideLayout" Target="../slideLayouts/slideLayout277.xml"/><Relationship Id="rId103" Type="http://schemas.openxmlformats.org/officeDocument/2006/relationships/slideLayout" Target="../slideLayouts/slideLayout313.xml"/><Relationship Id="rId20" Type="http://schemas.openxmlformats.org/officeDocument/2006/relationships/slideLayout" Target="../slideLayouts/slideLayout230.xml"/><Relationship Id="rId41" Type="http://schemas.openxmlformats.org/officeDocument/2006/relationships/slideLayout" Target="../slideLayouts/slideLayout251.xml"/><Relationship Id="rId54" Type="http://schemas.openxmlformats.org/officeDocument/2006/relationships/slideLayout" Target="../slideLayouts/slideLayout264.xml"/><Relationship Id="rId62" Type="http://schemas.openxmlformats.org/officeDocument/2006/relationships/slideLayout" Target="../slideLayouts/slideLayout272.xml"/><Relationship Id="rId70" Type="http://schemas.openxmlformats.org/officeDocument/2006/relationships/slideLayout" Target="../slideLayouts/slideLayout280.xml"/><Relationship Id="rId75" Type="http://schemas.openxmlformats.org/officeDocument/2006/relationships/slideLayout" Target="../slideLayouts/slideLayout285.xml"/><Relationship Id="rId83" Type="http://schemas.openxmlformats.org/officeDocument/2006/relationships/slideLayout" Target="../slideLayouts/slideLayout293.xml"/><Relationship Id="rId88" Type="http://schemas.openxmlformats.org/officeDocument/2006/relationships/slideLayout" Target="../slideLayouts/slideLayout298.xml"/><Relationship Id="rId91" Type="http://schemas.openxmlformats.org/officeDocument/2006/relationships/slideLayout" Target="../slideLayouts/slideLayout301.xml"/><Relationship Id="rId96" Type="http://schemas.openxmlformats.org/officeDocument/2006/relationships/slideLayout" Target="../slideLayouts/slideLayout306.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slideLayout" Target="../slideLayouts/slideLayout246.xml"/><Relationship Id="rId49" Type="http://schemas.openxmlformats.org/officeDocument/2006/relationships/slideLayout" Target="../slideLayouts/slideLayout259.xml"/><Relationship Id="rId57" Type="http://schemas.openxmlformats.org/officeDocument/2006/relationships/slideLayout" Target="../slideLayouts/slideLayout267.xml"/><Relationship Id="rId10" Type="http://schemas.openxmlformats.org/officeDocument/2006/relationships/slideLayout" Target="../slideLayouts/slideLayout220.xml"/><Relationship Id="rId31" Type="http://schemas.openxmlformats.org/officeDocument/2006/relationships/slideLayout" Target="../slideLayouts/slideLayout241.xml"/><Relationship Id="rId44" Type="http://schemas.openxmlformats.org/officeDocument/2006/relationships/slideLayout" Target="../slideLayouts/slideLayout254.xml"/><Relationship Id="rId52" Type="http://schemas.openxmlformats.org/officeDocument/2006/relationships/slideLayout" Target="../slideLayouts/slideLayout262.xml"/><Relationship Id="rId60" Type="http://schemas.openxmlformats.org/officeDocument/2006/relationships/slideLayout" Target="../slideLayouts/slideLayout270.xml"/><Relationship Id="rId65" Type="http://schemas.openxmlformats.org/officeDocument/2006/relationships/slideLayout" Target="../slideLayouts/slideLayout275.xml"/><Relationship Id="rId73" Type="http://schemas.openxmlformats.org/officeDocument/2006/relationships/slideLayout" Target="../slideLayouts/slideLayout283.xml"/><Relationship Id="rId78" Type="http://schemas.openxmlformats.org/officeDocument/2006/relationships/slideLayout" Target="../slideLayouts/slideLayout288.xml"/><Relationship Id="rId81" Type="http://schemas.openxmlformats.org/officeDocument/2006/relationships/slideLayout" Target="../slideLayouts/slideLayout291.xml"/><Relationship Id="rId86" Type="http://schemas.openxmlformats.org/officeDocument/2006/relationships/slideLayout" Target="../slideLayouts/slideLayout296.xml"/><Relationship Id="rId94" Type="http://schemas.openxmlformats.org/officeDocument/2006/relationships/slideLayout" Target="../slideLayouts/slideLayout304.xml"/><Relationship Id="rId99" Type="http://schemas.openxmlformats.org/officeDocument/2006/relationships/slideLayout" Target="../slideLayouts/slideLayout309.xml"/><Relationship Id="rId101" Type="http://schemas.openxmlformats.org/officeDocument/2006/relationships/slideLayout" Target="../slideLayouts/slideLayout311.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39" Type="http://schemas.openxmlformats.org/officeDocument/2006/relationships/slideLayout" Target="../slideLayouts/slideLayout249.xml"/><Relationship Id="rId34" Type="http://schemas.openxmlformats.org/officeDocument/2006/relationships/slideLayout" Target="../slideLayouts/slideLayout244.xml"/><Relationship Id="rId50" Type="http://schemas.openxmlformats.org/officeDocument/2006/relationships/slideLayout" Target="../slideLayouts/slideLayout260.xml"/><Relationship Id="rId55" Type="http://schemas.openxmlformats.org/officeDocument/2006/relationships/slideLayout" Target="../slideLayouts/slideLayout265.xml"/><Relationship Id="rId76" Type="http://schemas.openxmlformats.org/officeDocument/2006/relationships/slideLayout" Target="../slideLayouts/slideLayout286.xml"/><Relationship Id="rId97" Type="http://schemas.openxmlformats.org/officeDocument/2006/relationships/slideLayout" Target="../slideLayouts/slideLayout307.xml"/><Relationship Id="rId104" Type="http://schemas.openxmlformats.org/officeDocument/2006/relationships/slideLayout" Target="../slideLayouts/slideLayout31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40.xml"/><Relationship Id="rId21" Type="http://schemas.openxmlformats.org/officeDocument/2006/relationships/slideLayout" Target="../slideLayouts/slideLayout335.xml"/><Relationship Id="rId42" Type="http://schemas.openxmlformats.org/officeDocument/2006/relationships/slideLayout" Target="../slideLayouts/slideLayout356.xml"/><Relationship Id="rId47" Type="http://schemas.openxmlformats.org/officeDocument/2006/relationships/slideLayout" Target="../slideLayouts/slideLayout361.xml"/><Relationship Id="rId63" Type="http://schemas.openxmlformats.org/officeDocument/2006/relationships/slideLayout" Target="../slideLayouts/slideLayout377.xml"/><Relationship Id="rId68" Type="http://schemas.openxmlformats.org/officeDocument/2006/relationships/slideLayout" Target="../slideLayouts/slideLayout382.xml"/><Relationship Id="rId84" Type="http://schemas.openxmlformats.org/officeDocument/2006/relationships/slideLayout" Target="../slideLayouts/slideLayout398.xml"/><Relationship Id="rId89" Type="http://schemas.openxmlformats.org/officeDocument/2006/relationships/slideLayout" Target="../slideLayouts/slideLayout403.xml"/><Relationship Id="rId7" Type="http://schemas.openxmlformats.org/officeDocument/2006/relationships/slideLayout" Target="../slideLayouts/slideLayout321.xml"/><Relationship Id="rId71" Type="http://schemas.openxmlformats.org/officeDocument/2006/relationships/slideLayout" Target="../slideLayouts/slideLayout385.xml"/><Relationship Id="rId92" Type="http://schemas.openxmlformats.org/officeDocument/2006/relationships/slideLayout" Target="../slideLayouts/slideLayout406.xml"/><Relationship Id="rId2" Type="http://schemas.openxmlformats.org/officeDocument/2006/relationships/slideLayout" Target="../slideLayouts/slideLayout316.xml"/><Relationship Id="rId16" Type="http://schemas.openxmlformats.org/officeDocument/2006/relationships/slideLayout" Target="../slideLayouts/slideLayout330.xml"/><Relationship Id="rId29" Type="http://schemas.openxmlformats.org/officeDocument/2006/relationships/slideLayout" Target="../slideLayouts/slideLayout343.xml"/><Relationship Id="rId11" Type="http://schemas.openxmlformats.org/officeDocument/2006/relationships/slideLayout" Target="../slideLayouts/slideLayout325.xml"/><Relationship Id="rId24" Type="http://schemas.openxmlformats.org/officeDocument/2006/relationships/slideLayout" Target="../slideLayouts/slideLayout338.xml"/><Relationship Id="rId32" Type="http://schemas.openxmlformats.org/officeDocument/2006/relationships/slideLayout" Target="../slideLayouts/slideLayout346.xml"/><Relationship Id="rId37" Type="http://schemas.openxmlformats.org/officeDocument/2006/relationships/slideLayout" Target="../slideLayouts/slideLayout351.xml"/><Relationship Id="rId40" Type="http://schemas.openxmlformats.org/officeDocument/2006/relationships/slideLayout" Target="../slideLayouts/slideLayout354.xml"/><Relationship Id="rId45" Type="http://schemas.openxmlformats.org/officeDocument/2006/relationships/slideLayout" Target="../slideLayouts/slideLayout359.xml"/><Relationship Id="rId53" Type="http://schemas.openxmlformats.org/officeDocument/2006/relationships/slideLayout" Target="../slideLayouts/slideLayout367.xml"/><Relationship Id="rId58" Type="http://schemas.openxmlformats.org/officeDocument/2006/relationships/slideLayout" Target="../slideLayouts/slideLayout372.xml"/><Relationship Id="rId66" Type="http://schemas.openxmlformats.org/officeDocument/2006/relationships/slideLayout" Target="../slideLayouts/slideLayout380.xml"/><Relationship Id="rId74" Type="http://schemas.openxmlformats.org/officeDocument/2006/relationships/slideLayout" Target="../slideLayouts/slideLayout388.xml"/><Relationship Id="rId79" Type="http://schemas.openxmlformats.org/officeDocument/2006/relationships/slideLayout" Target="../slideLayouts/slideLayout393.xml"/><Relationship Id="rId87" Type="http://schemas.openxmlformats.org/officeDocument/2006/relationships/slideLayout" Target="../slideLayouts/slideLayout401.xml"/><Relationship Id="rId102" Type="http://schemas.openxmlformats.org/officeDocument/2006/relationships/slideLayout" Target="../slideLayouts/slideLayout416.xml"/><Relationship Id="rId5" Type="http://schemas.openxmlformats.org/officeDocument/2006/relationships/slideLayout" Target="../slideLayouts/slideLayout319.xml"/><Relationship Id="rId61" Type="http://schemas.openxmlformats.org/officeDocument/2006/relationships/slideLayout" Target="../slideLayouts/slideLayout375.xml"/><Relationship Id="rId82" Type="http://schemas.openxmlformats.org/officeDocument/2006/relationships/slideLayout" Target="../slideLayouts/slideLayout396.xml"/><Relationship Id="rId90" Type="http://schemas.openxmlformats.org/officeDocument/2006/relationships/slideLayout" Target="../slideLayouts/slideLayout404.xml"/><Relationship Id="rId95" Type="http://schemas.openxmlformats.org/officeDocument/2006/relationships/slideLayout" Target="../slideLayouts/slideLayout409.xml"/><Relationship Id="rId19" Type="http://schemas.openxmlformats.org/officeDocument/2006/relationships/slideLayout" Target="../slideLayouts/slideLayout333.xml"/><Relationship Id="rId14" Type="http://schemas.openxmlformats.org/officeDocument/2006/relationships/slideLayout" Target="../slideLayouts/slideLayout328.xml"/><Relationship Id="rId22" Type="http://schemas.openxmlformats.org/officeDocument/2006/relationships/slideLayout" Target="../slideLayouts/slideLayout336.xml"/><Relationship Id="rId27" Type="http://schemas.openxmlformats.org/officeDocument/2006/relationships/slideLayout" Target="../slideLayouts/slideLayout341.xml"/><Relationship Id="rId30" Type="http://schemas.openxmlformats.org/officeDocument/2006/relationships/slideLayout" Target="../slideLayouts/slideLayout344.xml"/><Relationship Id="rId35" Type="http://schemas.openxmlformats.org/officeDocument/2006/relationships/slideLayout" Target="../slideLayouts/slideLayout349.xml"/><Relationship Id="rId43" Type="http://schemas.openxmlformats.org/officeDocument/2006/relationships/slideLayout" Target="../slideLayouts/slideLayout357.xml"/><Relationship Id="rId48" Type="http://schemas.openxmlformats.org/officeDocument/2006/relationships/slideLayout" Target="../slideLayouts/slideLayout362.xml"/><Relationship Id="rId56" Type="http://schemas.openxmlformats.org/officeDocument/2006/relationships/slideLayout" Target="../slideLayouts/slideLayout370.xml"/><Relationship Id="rId64" Type="http://schemas.openxmlformats.org/officeDocument/2006/relationships/slideLayout" Target="../slideLayouts/slideLayout378.xml"/><Relationship Id="rId69" Type="http://schemas.openxmlformats.org/officeDocument/2006/relationships/slideLayout" Target="../slideLayouts/slideLayout383.xml"/><Relationship Id="rId77" Type="http://schemas.openxmlformats.org/officeDocument/2006/relationships/slideLayout" Target="../slideLayouts/slideLayout391.xml"/><Relationship Id="rId100" Type="http://schemas.openxmlformats.org/officeDocument/2006/relationships/slideLayout" Target="../slideLayouts/slideLayout414.xml"/><Relationship Id="rId105" Type="http://schemas.openxmlformats.org/officeDocument/2006/relationships/slideLayout" Target="../slideLayouts/slideLayout419.xml"/><Relationship Id="rId8" Type="http://schemas.openxmlformats.org/officeDocument/2006/relationships/slideLayout" Target="../slideLayouts/slideLayout322.xml"/><Relationship Id="rId51" Type="http://schemas.openxmlformats.org/officeDocument/2006/relationships/slideLayout" Target="../slideLayouts/slideLayout365.xml"/><Relationship Id="rId72" Type="http://schemas.openxmlformats.org/officeDocument/2006/relationships/slideLayout" Target="../slideLayouts/slideLayout386.xml"/><Relationship Id="rId80" Type="http://schemas.openxmlformats.org/officeDocument/2006/relationships/slideLayout" Target="../slideLayouts/slideLayout394.xml"/><Relationship Id="rId85" Type="http://schemas.openxmlformats.org/officeDocument/2006/relationships/slideLayout" Target="../slideLayouts/slideLayout399.xml"/><Relationship Id="rId93" Type="http://schemas.openxmlformats.org/officeDocument/2006/relationships/slideLayout" Target="../slideLayouts/slideLayout407.xml"/><Relationship Id="rId98" Type="http://schemas.openxmlformats.org/officeDocument/2006/relationships/slideLayout" Target="../slideLayouts/slideLayout412.xml"/><Relationship Id="rId3" Type="http://schemas.openxmlformats.org/officeDocument/2006/relationships/slideLayout" Target="../slideLayouts/slideLayout317.xml"/><Relationship Id="rId12" Type="http://schemas.openxmlformats.org/officeDocument/2006/relationships/slideLayout" Target="../slideLayouts/slideLayout326.xml"/><Relationship Id="rId17" Type="http://schemas.openxmlformats.org/officeDocument/2006/relationships/slideLayout" Target="../slideLayouts/slideLayout331.xml"/><Relationship Id="rId25" Type="http://schemas.openxmlformats.org/officeDocument/2006/relationships/slideLayout" Target="../slideLayouts/slideLayout339.xml"/><Relationship Id="rId33" Type="http://schemas.openxmlformats.org/officeDocument/2006/relationships/slideLayout" Target="../slideLayouts/slideLayout347.xml"/><Relationship Id="rId38" Type="http://schemas.openxmlformats.org/officeDocument/2006/relationships/slideLayout" Target="../slideLayouts/slideLayout352.xml"/><Relationship Id="rId46" Type="http://schemas.openxmlformats.org/officeDocument/2006/relationships/slideLayout" Target="../slideLayouts/slideLayout360.xml"/><Relationship Id="rId59" Type="http://schemas.openxmlformats.org/officeDocument/2006/relationships/slideLayout" Target="../slideLayouts/slideLayout373.xml"/><Relationship Id="rId67" Type="http://schemas.openxmlformats.org/officeDocument/2006/relationships/slideLayout" Target="../slideLayouts/slideLayout381.xml"/><Relationship Id="rId103" Type="http://schemas.openxmlformats.org/officeDocument/2006/relationships/slideLayout" Target="../slideLayouts/slideLayout417.xml"/><Relationship Id="rId20" Type="http://schemas.openxmlformats.org/officeDocument/2006/relationships/slideLayout" Target="../slideLayouts/slideLayout334.xml"/><Relationship Id="rId41" Type="http://schemas.openxmlformats.org/officeDocument/2006/relationships/slideLayout" Target="../slideLayouts/slideLayout355.xml"/><Relationship Id="rId54" Type="http://schemas.openxmlformats.org/officeDocument/2006/relationships/slideLayout" Target="../slideLayouts/slideLayout368.xml"/><Relationship Id="rId62" Type="http://schemas.openxmlformats.org/officeDocument/2006/relationships/slideLayout" Target="../slideLayouts/slideLayout376.xml"/><Relationship Id="rId70" Type="http://schemas.openxmlformats.org/officeDocument/2006/relationships/slideLayout" Target="../slideLayouts/slideLayout384.xml"/><Relationship Id="rId75" Type="http://schemas.openxmlformats.org/officeDocument/2006/relationships/slideLayout" Target="../slideLayouts/slideLayout389.xml"/><Relationship Id="rId83" Type="http://schemas.openxmlformats.org/officeDocument/2006/relationships/slideLayout" Target="../slideLayouts/slideLayout397.xml"/><Relationship Id="rId88" Type="http://schemas.openxmlformats.org/officeDocument/2006/relationships/slideLayout" Target="../slideLayouts/slideLayout402.xml"/><Relationship Id="rId91" Type="http://schemas.openxmlformats.org/officeDocument/2006/relationships/slideLayout" Target="../slideLayouts/slideLayout405.xml"/><Relationship Id="rId96" Type="http://schemas.openxmlformats.org/officeDocument/2006/relationships/slideLayout" Target="../slideLayouts/slideLayout410.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5" Type="http://schemas.openxmlformats.org/officeDocument/2006/relationships/slideLayout" Target="../slideLayouts/slideLayout329.xml"/><Relationship Id="rId23" Type="http://schemas.openxmlformats.org/officeDocument/2006/relationships/slideLayout" Target="../slideLayouts/slideLayout337.xml"/><Relationship Id="rId28" Type="http://schemas.openxmlformats.org/officeDocument/2006/relationships/slideLayout" Target="../slideLayouts/slideLayout342.xml"/><Relationship Id="rId36" Type="http://schemas.openxmlformats.org/officeDocument/2006/relationships/slideLayout" Target="../slideLayouts/slideLayout350.xml"/><Relationship Id="rId49" Type="http://schemas.openxmlformats.org/officeDocument/2006/relationships/slideLayout" Target="../slideLayouts/slideLayout363.xml"/><Relationship Id="rId57" Type="http://schemas.openxmlformats.org/officeDocument/2006/relationships/slideLayout" Target="../slideLayouts/slideLayout371.xml"/><Relationship Id="rId106" Type="http://schemas.openxmlformats.org/officeDocument/2006/relationships/theme" Target="../theme/theme4.xml"/><Relationship Id="rId10" Type="http://schemas.openxmlformats.org/officeDocument/2006/relationships/slideLayout" Target="../slideLayouts/slideLayout324.xml"/><Relationship Id="rId31" Type="http://schemas.openxmlformats.org/officeDocument/2006/relationships/slideLayout" Target="../slideLayouts/slideLayout345.xml"/><Relationship Id="rId44" Type="http://schemas.openxmlformats.org/officeDocument/2006/relationships/slideLayout" Target="../slideLayouts/slideLayout358.xml"/><Relationship Id="rId52" Type="http://schemas.openxmlformats.org/officeDocument/2006/relationships/slideLayout" Target="../slideLayouts/slideLayout366.xml"/><Relationship Id="rId60" Type="http://schemas.openxmlformats.org/officeDocument/2006/relationships/slideLayout" Target="../slideLayouts/slideLayout374.xml"/><Relationship Id="rId65" Type="http://schemas.openxmlformats.org/officeDocument/2006/relationships/slideLayout" Target="../slideLayouts/slideLayout379.xml"/><Relationship Id="rId73" Type="http://schemas.openxmlformats.org/officeDocument/2006/relationships/slideLayout" Target="../slideLayouts/slideLayout387.xml"/><Relationship Id="rId78" Type="http://schemas.openxmlformats.org/officeDocument/2006/relationships/slideLayout" Target="../slideLayouts/slideLayout392.xml"/><Relationship Id="rId81" Type="http://schemas.openxmlformats.org/officeDocument/2006/relationships/slideLayout" Target="../slideLayouts/slideLayout395.xml"/><Relationship Id="rId86" Type="http://schemas.openxmlformats.org/officeDocument/2006/relationships/slideLayout" Target="../slideLayouts/slideLayout400.xml"/><Relationship Id="rId94" Type="http://schemas.openxmlformats.org/officeDocument/2006/relationships/slideLayout" Target="../slideLayouts/slideLayout408.xml"/><Relationship Id="rId99" Type="http://schemas.openxmlformats.org/officeDocument/2006/relationships/slideLayout" Target="../slideLayouts/slideLayout413.xml"/><Relationship Id="rId101" Type="http://schemas.openxmlformats.org/officeDocument/2006/relationships/slideLayout" Target="../slideLayouts/slideLayout415.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3" Type="http://schemas.openxmlformats.org/officeDocument/2006/relationships/slideLayout" Target="../slideLayouts/slideLayout327.xml"/><Relationship Id="rId18" Type="http://schemas.openxmlformats.org/officeDocument/2006/relationships/slideLayout" Target="../slideLayouts/slideLayout332.xml"/><Relationship Id="rId39" Type="http://schemas.openxmlformats.org/officeDocument/2006/relationships/slideLayout" Target="../slideLayouts/slideLayout353.xml"/><Relationship Id="rId34" Type="http://schemas.openxmlformats.org/officeDocument/2006/relationships/slideLayout" Target="../slideLayouts/slideLayout348.xml"/><Relationship Id="rId50" Type="http://schemas.openxmlformats.org/officeDocument/2006/relationships/slideLayout" Target="../slideLayouts/slideLayout364.xml"/><Relationship Id="rId55" Type="http://schemas.openxmlformats.org/officeDocument/2006/relationships/slideLayout" Target="../slideLayouts/slideLayout369.xml"/><Relationship Id="rId76" Type="http://schemas.openxmlformats.org/officeDocument/2006/relationships/slideLayout" Target="../slideLayouts/slideLayout390.xml"/><Relationship Id="rId97" Type="http://schemas.openxmlformats.org/officeDocument/2006/relationships/slideLayout" Target="../slideLayouts/slideLayout411.xml"/><Relationship Id="rId104" Type="http://schemas.openxmlformats.org/officeDocument/2006/relationships/slideLayout" Target="../slideLayouts/slideLayout4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ChangeArrowheads="1"/>
          </p:cNvSpPr>
          <p:nvPr/>
        </p:nvSpPr>
        <p:spPr bwMode="auto">
          <a:xfrm>
            <a:off x="8534400" y="0"/>
            <a:ext cx="609600" cy="6858000"/>
          </a:xfrm>
          <a:prstGeom prst="rect">
            <a:avLst/>
          </a:prstGeom>
          <a:solidFill>
            <a:srgbClr val="5A87C5"/>
          </a:solidFill>
          <a:ln w="9525">
            <a:noFill/>
            <a:miter lim="800000"/>
            <a:headEnd/>
            <a:tailEnd/>
          </a:ln>
        </p:spPr>
        <p:txBody>
          <a:bodyPr wrap="none" anchor="ctr"/>
          <a:lstStyle/>
          <a:p>
            <a:endParaRPr lang="en-US"/>
          </a:p>
        </p:txBody>
      </p:sp>
      <p:sp>
        <p:nvSpPr>
          <p:cNvPr id="1027" name="Rectangle 2"/>
          <p:cNvSpPr>
            <a:spLocks noGrp="1" noChangeArrowheads="1"/>
          </p:cNvSpPr>
          <p:nvPr>
            <p:ph type="title"/>
          </p:nvPr>
        </p:nvSpPr>
        <p:spPr bwMode="auto">
          <a:xfrm>
            <a:off x="457200" y="0"/>
            <a:ext cx="8077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685800" y="13716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p>
        </p:txBody>
      </p:sp>
      <p:sp>
        <p:nvSpPr>
          <p:cNvPr id="1032" name="Rectangle 16"/>
          <p:cNvSpPr>
            <a:spLocks noChangeArrowheads="1"/>
          </p:cNvSpPr>
          <p:nvPr/>
        </p:nvSpPr>
        <p:spPr bwMode="auto">
          <a:xfrm>
            <a:off x="228600" y="0"/>
            <a:ext cx="152400" cy="1295400"/>
          </a:xfrm>
          <a:prstGeom prst="rect">
            <a:avLst/>
          </a:prstGeom>
          <a:solidFill>
            <a:srgbClr val="5A87C5"/>
          </a:solidFill>
          <a:ln w="9525">
            <a:noFill/>
            <a:miter lim="800000"/>
            <a:headEnd/>
            <a:tailEnd/>
          </a:ln>
        </p:spPr>
        <p:txBody>
          <a:bodyPr wrap="none" anchor="ctr"/>
          <a:lstStyle/>
          <a:p>
            <a:endParaRPr lang="en-US"/>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pPr algn="l"/>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765" r:id="rId2"/>
    <p:sldLayoutId id="2147483773" r:id="rId3"/>
    <p:sldLayoutId id="2147483774" r:id="rId4"/>
    <p:sldLayoutId id="2147483789" r:id="rId5"/>
    <p:sldLayoutId id="2147483782" r:id="rId6"/>
    <p:sldLayoutId id="2147483776" r:id="rId7"/>
    <p:sldLayoutId id="2147483775" r:id="rId8"/>
    <p:sldLayoutId id="2147483783" r:id="rId9"/>
    <p:sldLayoutId id="2147483780" r:id="rId10"/>
    <p:sldLayoutId id="2147484108" r:id="rId11"/>
    <p:sldLayoutId id="2147483784" r:id="rId12"/>
    <p:sldLayoutId id="2147483785" r:id="rId13"/>
    <p:sldLayoutId id="2147483786" r:id="rId14"/>
    <p:sldLayoutId id="2147483787" r:id="rId15"/>
    <p:sldLayoutId id="2147483788" r:id="rId16"/>
    <p:sldLayoutId id="2147483790" r:id="rId17"/>
    <p:sldLayoutId id="2147483663" r:id="rId18"/>
    <p:sldLayoutId id="2147483673" r:id="rId19"/>
    <p:sldLayoutId id="2147483674" r:id="rId20"/>
    <p:sldLayoutId id="2147483675" r:id="rId21"/>
    <p:sldLayoutId id="2147483676" r:id="rId22"/>
    <p:sldLayoutId id="2147483701" r:id="rId23"/>
    <p:sldLayoutId id="2147483702" r:id="rId24"/>
    <p:sldLayoutId id="2147483703" r:id="rId25"/>
    <p:sldLayoutId id="2147483705" r:id="rId26"/>
    <p:sldLayoutId id="2147483707" r:id="rId27"/>
    <p:sldLayoutId id="2147483706" r:id="rId28"/>
    <p:sldLayoutId id="2147483708" r:id="rId29"/>
    <p:sldLayoutId id="2147483740" r:id="rId30"/>
    <p:sldLayoutId id="2147483709" r:id="rId31"/>
    <p:sldLayoutId id="2147483710" r:id="rId32"/>
    <p:sldLayoutId id="2147483712" r:id="rId33"/>
    <p:sldLayoutId id="2147483711" r:id="rId34"/>
    <p:sldLayoutId id="2147483713" r:id="rId35"/>
    <p:sldLayoutId id="2147483714" r:id="rId36"/>
    <p:sldLayoutId id="2147483678" r:id="rId37"/>
    <p:sldLayoutId id="2147483665" r:id="rId38"/>
    <p:sldLayoutId id="2147483680" r:id="rId39"/>
    <p:sldLayoutId id="2147483681" r:id="rId40"/>
    <p:sldLayoutId id="2147483684" r:id="rId41"/>
    <p:sldLayoutId id="2147483683" r:id="rId42"/>
    <p:sldLayoutId id="2147483716" r:id="rId43"/>
    <p:sldLayoutId id="2147483717" r:id="rId44"/>
    <p:sldLayoutId id="2147483719" r:id="rId45"/>
    <p:sldLayoutId id="2147483720" r:id="rId46"/>
    <p:sldLayoutId id="2147483721" r:id="rId47"/>
    <p:sldLayoutId id="2147483718" r:id="rId48"/>
    <p:sldLayoutId id="2147483722" r:id="rId49"/>
    <p:sldLayoutId id="2147483723" r:id="rId50"/>
    <p:sldLayoutId id="2147483729" r:id="rId51"/>
    <p:sldLayoutId id="2147483728" r:id="rId52"/>
    <p:sldLayoutId id="2147483727" r:id="rId53"/>
    <p:sldLayoutId id="2147483726" r:id="rId54"/>
    <p:sldLayoutId id="2147483725" r:id="rId55"/>
    <p:sldLayoutId id="2147483724" r:id="rId56"/>
    <p:sldLayoutId id="2147483679" r:id="rId57"/>
    <p:sldLayoutId id="2147483666" r:id="rId58"/>
    <p:sldLayoutId id="2147483686" r:id="rId59"/>
    <p:sldLayoutId id="2147483688" r:id="rId60"/>
    <p:sldLayoutId id="2147483689" r:id="rId61"/>
    <p:sldLayoutId id="2147483687" r:id="rId62"/>
    <p:sldLayoutId id="2147483730" r:id="rId63"/>
    <p:sldLayoutId id="2147483739" r:id="rId64"/>
    <p:sldLayoutId id="2147483738" r:id="rId65"/>
    <p:sldLayoutId id="2147483737" r:id="rId66"/>
    <p:sldLayoutId id="2147483736" r:id="rId67"/>
    <p:sldLayoutId id="2147483735" r:id="rId68"/>
    <p:sldLayoutId id="2147483734" r:id="rId69"/>
    <p:sldLayoutId id="2147483733" r:id="rId70"/>
    <p:sldLayoutId id="2147483732" r:id="rId71"/>
    <p:sldLayoutId id="2147483731" r:id="rId72"/>
    <p:sldLayoutId id="2147483741" r:id="rId73"/>
    <p:sldLayoutId id="2147483744" r:id="rId74"/>
    <p:sldLayoutId id="2147483743" r:id="rId75"/>
    <p:sldLayoutId id="2147483742" r:id="rId76"/>
    <p:sldLayoutId id="2147483685" r:id="rId77"/>
    <p:sldLayoutId id="2147483747" r:id="rId78"/>
    <p:sldLayoutId id="2147483691" r:id="rId79"/>
    <p:sldLayoutId id="2147483690" r:id="rId80"/>
    <p:sldLayoutId id="2147483745" r:id="rId81"/>
    <p:sldLayoutId id="2147483746" r:id="rId82"/>
    <p:sldLayoutId id="2147483748" r:id="rId83"/>
    <p:sldLayoutId id="2147483752" r:id="rId84"/>
    <p:sldLayoutId id="2147483693" r:id="rId85"/>
    <p:sldLayoutId id="2147483751" r:id="rId86"/>
    <p:sldLayoutId id="2147483694" r:id="rId87"/>
    <p:sldLayoutId id="2147483695" r:id="rId88"/>
    <p:sldLayoutId id="2147483750" r:id="rId89"/>
    <p:sldLayoutId id="2147483692" r:id="rId90"/>
    <p:sldLayoutId id="2147483749" r:id="rId91"/>
    <p:sldLayoutId id="2147483696" r:id="rId92"/>
    <p:sldLayoutId id="2147483697" r:id="rId93"/>
    <p:sldLayoutId id="2147483700" r:id="rId94"/>
    <p:sldLayoutId id="2147483699" r:id="rId95"/>
    <p:sldLayoutId id="2147483759" r:id="rId96"/>
    <p:sldLayoutId id="2147483760" r:id="rId97"/>
    <p:sldLayoutId id="2147483753" r:id="rId98"/>
    <p:sldLayoutId id="2147483755" r:id="rId99"/>
    <p:sldLayoutId id="2147483754" r:id="rId100"/>
    <p:sldLayoutId id="2147483756" r:id="rId101"/>
    <p:sldLayoutId id="2147483757" r:id="rId102"/>
    <p:sldLayoutId id="2147483758" r:id="rId103"/>
    <p:sldLayoutId id="2147483670" r:id="rId104"/>
    <p:sldLayoutId id="2147483668" r:id="rId105"/>
    <p:sldLayoutId id="2147483791" r:id="rId106"/>
  </p:sldLayoutIdLst>
  <p:hf hdr="0" ftr="0" dt="0"/>
  <p:txStyles>
    <p:titleStyle>
      <a:lvl1pPr algn="l" rtl="0" eaLnBrk="1" fontAlgn="base" hangingPunct="1">
        <a:spcBef>
          <a:spcPct val="0"/>
        </a:spcBef>
        <a:spcAft>
          <a:spcPct val="0"/>
        </a:spcAft>
        <a:defRPr sz="4400" b="1">
          <a:solidFill>
            <a:srgbClr val="153765"/>
          </a:solidFill>
          <a:latin typeface="+mj-lt"/>
          <a:ea typeface="MS PGothic" pitchFamily="34" charset="-128"/>
          <a:cs typeface="+mj-cs"/>
        </a:defRPr>
      </a:lvl1pPr>
      <a:lvl2pPr algn="l" rtl="0" eaLnBrk="1" fontAlgn="base" hangingPunct="1">
        <a:spcBef>
          <a:spcPct val="0"/>
        </a:spcBef>
        <a:spcAft>
          <a:spcPct val="0"/>
        </a:spcAft>
        <a:defRPr sz="2800" b="1">
          <a:solidFill>
            <a:schemeClr val="tx2"/>
          </a:solidFill>
          <a:latin typeface="Arial Narrow" pitchFamily="34" charset="0"/>
          <a:ea typeface="MS PGothic" pitchFamily="34" charset="-128"/>
        </a:defRPr>
      </a:lvl2pPr>
      <a:lvl3pPr algn="l" rtl="0" eaLnBrk="1" fontAlgn="base" hangingPunct="1">
        <a:spcBef>
          <a:spcPct val="0"/>
        </a:spcBef>
        <a:spcAft>
          <a:spcPct val="0"/>
        </a:spcAft>
        <a:defRPr sz="2800" b="1">
          <a:solidFill>
            <a:schemeClr val="tx2"/>
          </a:solidFill>
          <a:latin typeface="Arial Narrow" pitchFamily="34" charset="0"/>
          <a:ea typeface="MS PGothic" pitchFamily="34" charset="-128"/>
        </a:defRPr>
      </a:lvl3pPr>
      <a:lvl4pPr algn="l" rtl="0" eaLnBrk="1" fontAlgn="base" hangingPunct="1">
        <a:spcBef>
          <a:spcPct val="0"/>
        </a:spcBef>
        <a:spcAft>
          <a:spcPct val="0"/>
        </a:spcAft>
        <a:defRPr sz="2800" b="1">
          <a:solidFill>
            <a:schemeClr val="tx2"/>
          </a:solidFill>
          <a:latin typeface="Arial Narrow" pitchFamily="34" charset="0"/>
          <a:ea typeface="MS PGothic" pitchFamily="34" charset="-128"/>
        </a:defRPr>
      </a:lvl4pPr>
      <a:lvl5pPr algn="l" rtl="0" eaLnBrk="1" fontAlgn="base" hangingPunct="1">
        <a:spcBef>
          <a:spcPct val="0"/>
        </a:spcBef>
        <a:spcAft>
          <a:spcPct val="0"/>
        </a:spcAft>
        <a:defRPr sz="2800" b="1">
          <a:solidFill>
            <a:schemeClr val="tx2"/>
          </a:solidFill>
          <a:latin typeface="Arial Narrow" pitchFamily="34" charset="0"/>
          <a:ea typeface="MS PGothic" pitchFamily="34" charset="-128"/>
        </a:defRPr>
      </a:lvl5pPr>
      <a:lvl6pPr marL="457200" algn="l" rtl="0" eaLnBrk="1" fontAlgn="base" hangingPunct="1">
        <a:spcBef>
          <a:spcPct val="0"/>
        </a:spcBef>
        <a:spcAft>
          <a:spcPct val="0"/>
        </a:spcAft>
        <a:defRPr sz="3600" b="1">
          <a:solidFill>
            <a:schemeClr val="tx2"/>
          </a:solidFill>
          <a:latin typeface="Arial Narrow" pitchFamily="34" charset="0"/>
        </a:defRPr>
      </a:lvl6pPr>
      <a:lvl7pPr marL="914400" algn="l" rtl="0" eaLnBrk="1" fontAlgn="base" hangingPunct="1">
        <a:spcBef>
          <a:spcPct val="0"/>
        </a:spcBef>
        <a:spcAft>
          <a:spcPct val="0"/>
        </a:spcAft>
        <a:defRPr sz="3600" b="1">
          <a:solidFill>
            <a:schemeClr val="tx2"/>
          </a:solidFill>
          <a:latin typeface="Arial Narrow" pitchFamily="34" charset="0"/>
        </a:defRPr>
      </a:lvl7pPr>
      <a:lvl8pPr marL="1371600" algn="l" rtl="0" eaLnBrk="1" fontAlgn="base" hangingPunct="1">
        <a:spcBef>
          <a:spcPct val="0"/>
        </a:spcBef>
        <a:spcAft>
          <a:spcPct val="0"/>
        </a:spcAft>
        <a:defRPr sz="3600" b="1">
          <a:solidFill>
            <a:schemeClr val="tx2"/>
          </a:solidFill>
          <a:latin typeface="Arial Narrow" pitchFamily="34" charset="0"/>
        </a:defRPr>
      </a:lvl8pPr>
      <a:lvl9pPr marL="1828800" algn="l" rtl="0" eaLnBrk="1" fontAlgn="base" hangingPunct="1">
        <a:spcBef>
          <a:spcPct val="0"/>
        </a:spcBef>
        <a:spcAft>
          <a:spcPct val="0"/>
        </a:spcAft>
        <a:defRPr sz="3600" b="1">
          <a:solidFill>
            <a:schemeClr val="tx2"/>
          </a:solidFill>
          <a:latin typeface="Arial Narrow" pitchFamily="34" charset="0"/>
        </a:defRPr>
      </a:lvl9pPr>
    </p:titleStyle>
    <p:bodyStyle>
      <a:lvl1pPr marL="342900" indent="-342900" algn="l" rtl="0" eaLnBrk="1" fontAlgn="base" hangingPunct="1">
        <a:lnSpc>
          <a:spcPct val="95000"/>
        </a:lnSpc>
        <a:spcBef>
          <a:spcPct val="30000"/>
        </a:spcBef>
        <a:spcAft>
          <a:spcPct val="5000"/>
        </a:spcAft>
        <a:buClr>
          <a:srgbClr val="ABC8F7"/>
        </a:buClr>
        <a:buFont typeface="Wingdings" pitchFamily="2" charset="2"/>
        <a:buChar char="§"/>
        <a:defRPr sz="2400" b="0">
          <a:solidFill>
            <a:schemeClr val="tx1"/>
          </a:solidFill>
          <a:latin typeface="+mn-lt"/>
          <a:ea typeface="MS PGothic" pitchFamily="34" charset="-128"/>
          <a:cs typeface="+mn-cs"/>
        </a:defRPr>
      </a:lvl1pPr>
      <a:lvl2pPr marL="742950" indent="-285750" algn="l" rtl="0" eaLnBrk="1" fontAlgn="base" hangingPunct="1">
        <a:lnSpc>
          <a:spcPct val="95000"/>
        </a:lnSpc>
        <a:spcBef>
          <a:spcPct val="25000"/>
        </a:spcBef>
        <a:spcAft>
          <a:spcPct val="0"/>
        </a:spcAft>
        <a:buChar char="–"/>
        <a:defRPr sz="2200">
          <a:solidFill>
            <a:schemeClr val="tx1"/>
          </a:solidFill>
          <a:latin typeface="+mn-lt"/>
          <a:ea typeface="MS PGothic" pitchFamily="34" charset="-128"/>
        </a:defRPr>
      </a:lvl2pPr>
      <a:lvl3pPr marL="1143000" indent="-228600" algn="l" rtl="0" eaLnBrk="1" fontAlgn="base" hangingPunct="1">
        <a:spcBef>
          <a:spcPct val="20000"/>
        </a:spcBef>
        <a:spcAft>
          <a:spcPct val="0"/>
        </a:spcAft>
        <a:buClr>
          <a:srgbClr val="A9E3E9"/>
        </a:buClr>
        <a:buFont typeface="Wingdings" pitchFamily="2" charset="2"/>
        <a:buChar char="§"/>
        <a:defRPr sz="20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16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9B694">
            <a:alpha val="0"/>
          </a:srgbClr>
        </a:solidFill>
        <a:effectLst/>
      </p:bgPr>
    </p:bg>
    <p:spTree>
      <p:nvGrpSpPr>
        <p:cNvPr id="1" name=""/>
        <p:cNvGrpSpPr/>
        <p:nvPr/>
      </p:nvGrpSpPr>
      <p:grpSpPr>
        <a:xfrm>
          <a:off x="0" y="0"/>
          <a:ext cx="0" cy="0"/>
          <a:chOff x="0" y="0"/>
          <a:chExt cx="0" cy="0"/>
        </a:xfrm>
      </p:grpSpPr>
      <p:sp>
        <p:nvSpPr>
          <p:cNvPr id="1026" name="Rectangle 15"/>
          <p:cNvSpPr>
            <a:spLocks noChangeArrowheads="1"/>
          </p:cNvSpPr>
          <p:nvPr/>
        </p:nvSpPr>
        <p:spPr bwMode="auto">
          <a:xfrm>
            <a:off x="8534400" y="0"/>
            <a:ext cx="609600" cy="6858000"/>
          </a:xfrm>
          <a:prstGeom prst="rect">
            <a:avLst/>
          </a:prstGeom>
          <a:solidFill>
            <a:srgbClr val="5A87C5"/>
          </a:solidFill>
          <a:ln w="9525">
            <a:noFill/>
            <a:miter lim="800000"/>
            <a:headEnd/>
            <a:tailEnd/>
          </a:ln>
        </p:spPr>
        <p:txBody>
          <a:bodyPr wrap="none" anchor="ctr"/>
          <a:lstStyle/>
          <a:p>
            <a:endParaRPr lang="en-US" dirty="0">
              <a:solidFill>
                <a:srgbClr val="000000"/>
              </a:solidFill>
            </a:endParaRPr>
          </a:p>
        </p:txBody>
      </p:sp>
      <p:sp>
        <p:nvSpPr>
          <p:cNvPr id="1027" name="Rectangle 2"/>
          <p:cNvSpPr>
            <a:spLocks noGrp="1" noChangeArrowheads="1"/>
          </p:cNvSpPr>
          <p:nvPr>
            <p:ph type="title"/>
          </p:nvPr>
        </p:nvSpPr>
        <p:spPr bwMode="auto">
          <a:xfrm>
            <a:off x="457200" y="0"/>
            <a:ext cx="8077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685800" y="13716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32" name="Rectangle 16"/>
          <p:cNvSpPr>
            <a:spLocks noChangeArrowheads="1"/>
          </p:cNvSpPr>
          <p:nvPr/>
        </p:nvSpPr>
        <p:spPr bwMode="auto">
          <a:xfrm>
            <a:off x="228600" y="0"/>
            <a:ext cx="152400" cy="1295400"/>
          </a:xfrm>
          <a:prstGeom prst="rect">
            <a:avLst/>
          </a:prstGeom>
          <a:solidFill>
            <a:srgbClr val="5A87C5"/>
          </a:solidFill>
          <a:ln w="9525">
            <a:noFill/>
            <a:miter lim="800000"/>
            <a:headEnd/>
            <a:tailEnd/>
          </a:ln>
        </p:spPr>
        <p:txBody>
          <a:bodyPr wrap="none" anchor="ctr"/>
          <a:lstStyle/>
          <a:p>
            <a:endParaRPr lang="en-US" dirty="0">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 id="2147483850" r:id="rId58"/>
    <p:sldLayoutId id="2147483851" r:id="rId59"/>
    <p:sldLayoutId id="2147483852" r:id="rId60"/>
    <p:sldLayoutId id="2147483853" r:id="rId61"/>
    <p:sldLayoutId id="2147483854" r:id="rId62"/>
    <p:sldLayoutId id="2147483855" r:id="rId63"/>
    <p:sldLayoutId id="2147483856" r:id="rId64"/>
    <p:sldLayoutId id="2147483857" r:id="rId65"/>
    <p:sldLayoutId id="2147483858" r:id="rId66"/>
    <p:sldLayoutId id="2147483859" r:id="rId67"/>
    <p:sldLayoutId id="2147483860" r:id="rId68"/>
    <p:sldLayoutId id="2147483861" r:id="rId69"/>
    <p:sldLayoutId id="2147483862" r:id="rId70"/>
    <p:sldLayoutId id="2147483863" r:id="rId71"/>
    <p:sldLayoutId id="2147483864" r:id="rId72"/>
    <p:sldLayoutId id="2147483865" r:id="rId73"/>
    <p:sldLayoutId id="2147483866" r:id="rId74"/>
    <p:sldLayoutId id="2147483867" r:id="rId75"/>
    <p:sldLayoutId id="2147483868" r:id="rId76"/>
    <p:sldLayoutId id="2147483869" r:id="rId77"/>
    <p:sldLayoutId id="2147483870" r:id="rId78"/>
    <p:sldLayoutId id="2147483871" r:id="rId79"/>
    <p:sldLayoutId id="2147483872" r:id="rId80"/>
    <p:sldLayoutId id="2147483873" r:id="rId81"/>
    <p:sldLayoutId id="2147483874" r:id="rId82"/>
    <p:sldLayoutId id="2147483875" r:id="rId83"/>
    <p:sldLayoutId id="2147483876" r:id="rId84"/>
    <p:sldLayoutId id="2147483877" r:id="rId85"/>
    <p:sldLayoutId id="2147483878" r:id="rId86"/>
    <p:sldLayoutId id="2147483879" r:id="rId87"/>
    <p:sldLayoutId id="2147483880" r:id="rId88"/>
    <p:sldLayoutId id="2147483881" r:id="rId89"/>
    <p:sldLayoutId id="2147483882" r:id="rId90"/>
    <p:sldLayoutId id="2147483883" r:id="rId91"/>
    <p:sldLayoutId id="2147483884" r:id="rId92"/>
    <p:sldLayoutId id="2147483885" r:id="rId93"/>
    <p:sldLayoutId id="2147483886" r:id="rId94"/>
    <p:sldLayoutId id="2147483887" r:id="rId95"/>
    <p:sldLayoutId id="2147483888" r:id="rId96"/>
    <p:sldLayoutId id="2147483889" r:id="rId97"/>
    <p:sldLayoutId id="2147483890" r:id="rId98"/>
    <p:sldLayoutId id="2147483891" r:id="rId99"/>
    <p:sldLayoutId id="2147483892" r:id="rId100"/>
    <p:sldLayoutId id="2147483893" r:id="rId101"/>
    <p:sldLayoutId id="2147483894" r:id="rId102"/>
    <p:sldLayoutId id="2147483895" r:id="rId103"/>
    <p:sldLayoutId id="2147483896" r:id="rId104"/>
  </p:sldLayoutIdLst>
  <p:hf hdr="0" ftr="0" dt="0"/>
  <p:txStyles>
    <p:titleStyle>
      <a:lvl1pPr algn="l" rtl="0" eaLnBrk="1" fontAlgn="base" hangingPunct="1">
        <a:spcBef>
          <a:spcPct val="0"/>
        </a:spcBef>
        <a:spcAft>
          <a:spcPct val="0"/>
        </a:spcAft>
        <a:defRPr sz="4400" b="1">
          <a:solidFill>
            <a:srgbClr val="153765"/>
          </a:solidFill>
          <a:latin typeface="+mj-lt"/>
          <a:ea typeface="MS PGothic" pitchFamily="34" charset="-128"/>
          <a:cs typeface="+mj-cs"/>
        </a:defRPr>
      </a:lvl1pPr>
      <a:lvl2pPr algn="l" rtl="0" eaLnBrk="1" fontAlgn="base" hangingPunct="1">
        <a:spcBef>
          <a:spcPct val="0"/>
        </a:spcBef>
        <a:spcAft>
          <a:spcPct val="0"/>
        </a:spcAft>
        <a:defRPr sz="2800" b="1">
          <a:solidFill>
            <a:schemeClr val="tx2"/>
          </a:solidFill>
          <a:latin typeface="Arial Narrow" pitchFamily="34" charset="0"/>
          <a:ea typeface="MS PGothic" pitchFamily="34" charset="-128"/>
        </a:defRPr>
      </a:lvl2pPr>
      <a:lvl3pPr algn="l" rtl="0" eaLnBrk="1" fontAlgn="base" hangingPunct="1">
        <a:spcBef>
          <a:spcPct val="0"/>
        </a:spcBef>
        <a:spcAft>
          <a:spcPct val="0"/>
        </a:spcAft>
        <a:defRPr sz="2800" b="1">
          <a:solidFill>
            <a:schemeClr val="tx2"/>
          </a:solidFill>
          <a:latin typeface="Arial Narrow" pitchFamily="34" charset="0"/>
          <a:ea typeface="MS PGothic" pitchFamily="34" charset="-128"/>
        </a:defRPr>
      </a:lvl3pPr>
      <a:lvl4pPr algn="l" rtl="0" eaLnBrk="1" fontAlgn="base" hangingPunct="1">
        <a:spcBef>
          <a:spcPct val="0"/>
        </a:spcBef>
        <a:spcAft>
          <a:spcPct val="0"/>
        </a:spcAft>
        <a:defRPr sz="2800" b="1">
          <a:solidFill>
            <a:schemeClr val="tx2"/>
          </a:solidFill>
          <a:latin typeface="Arial Narrow" pitchFamily="34" charset="0"/>
          <a:ea typeface="MS PGothic" pitchFamily="34" charset="-128"/>
        </a:defRPr>
      </a:lvl4pPr>
      <a:lvl5pPr algn="l" rtl="0" eaLnBrk="1" fontAlgn="base" hangingPunct="1">
        <a:spcBef>
          <a:spcPct val="0"/>
        </a:spcBef>
        <a:spcAft>
          <a:spcPct val="0"/>
        </a:spcAft>
        <a:defRPr sz="2800" b="1">
          <a:solidFill>
            <a:schemeClr val="tx2"/>
          </a:solidFill>
          <a:latin typeface="Arial Narrow" pitchFamily="34" charset="0"/>
          <a:ea typeface="MS PGothic" pitchFamily="34" charset="-128"/>
        </a:defRPr>
      </a:lvl5pPr>
      <a:lvl6pPr marL="457200" algn="l" rtl="0" eaLnBrk="1" fontAlgn="base" hangingPunct="1">
        <a:spcBef>
          <a:spcPct val="0"/>
        </a:spcBef>
        <a:spcAft>
          <a:spcPct val="0"/>
        </a:spcAft>
        <a:defRPr sz="3600" b="1">
          <a:solidFill>
            <a:schemeClr val="tx2"/>
          </a:solidFill>
          <a:latin typeface="Arial Narrow" pitchFamily="34" charset="0"/>
        </a:defRPr>
      </a:lvl6pPr>
      <a:lvl7pPr marL="914400" algn="l" rtl="0" eaLnBrk="1" fontAlgn="base" hangingPunct="1">
        <a:spcBef>
          <a:spcPct val="0"/>
        </a:spcBef>
        <a:spcAft>
          <a:spcPct val="0"/>
        </a:spcAft>
        <a:defRPr sz="3600" b="1">
          <a:solidFill>
            <a:schemeClr val="tx2"/>
          </a:solidFill>
          <a:latin typeface="Arial Narrow" pitchFamily="34" charset="0"/>
        </a:defRPr>
      </a:lvl7pPr>
      <a:lvl8pPr marL="1371600" algn="l" rtl="0" eaLnBrk="1" fontAlgn="base" hangingPunct="1">
        <a:spcBef>
          <a:spcPct val="0"/>
        </a:spcBef>
        <a:spcAft>
          <a:spcPct val="0"/>
        </a:spcAft>
        <a:defRPr sz="3600" b="1">
          <a:solidFill>
            <a:schemeClr val="tx2"/>
          </a:solidFill>
          <a:latin typeface="Arial Narrow" pitchFamily="34" charset="0"/>
        </a:defRPr>
      </a:lvl8pPr>
      <a:lvl9pPr marL="1828800" algn="l" rtl="0" eaLnBrk="1" fontAlgn="base" hangingPunct="1">
        <a:spcBef>
          <a:spcPct val="0"/>
        </a:spcBef>
        <a:spcAft>
          <a:spcPct val="0"/>
        </a:spcAft>
        <a:defRPr sz="3600" b="1">
          <a:solidFill>
            <a:schemeClr val="tx2"/>
          </a:solidFill>
          <a:latin typeface="Arial Narrow" pitchFamily="34" charset="0"/>
        </a:defRPr>
      </a:lvl9pPr>
    </p:titleStyle>
    <p:bodyStyle>
      <a:lvl1pPr marL="342900" indent="-342900" algn="l" rtl="0" eaLnBrk="1" fontAlgn="base" hangingPunct="1">
        <a:lnSpc>
          <a:spcPct val="95000"/>
        </a:lnSpc>
        <a:spcBef>
          <a:spcPct val="30000"/>
        </a:spcBef>
        <a:spcAft>
          <a:spcPct val="5000"/>
        </a:spcAft>
        <a:buClr>
          <a:srgbClr val="ABC8F7"/>
        </a:buClr>
        <a:buFont typeface="Wingdings" pitchFamily="2" charset="2"/>
        <a:buChar char="§"/>
        <a:defRPr sz="2400" b="0">
          <a:solidFill>
            <a:schemeClr val="tx1"/>
          </a:solidFill>
          <a:latin typeface="+mn-lt"/>
          <a:ea typeface="MS PGothic" pitchFamily="34" charset="-128"/>
          <a:cs typeface="+mn-cs"/>
        </a:defRPr>
      </a:lvl1pPr>
      <a:lvl2pPr marL="742950" indent="-285750" algn="l" rtl="0" eaLnBrk="1" fontAlgn="base" hangingPunct="1">
        <a:lnSpc>
          <a:spcPct val="95000"/>
        </a:lnSpc>
        <a:spcBef>
          <a:spcPct val="25000"/>
        </a:spcBef>
        <a:spcAft>
          <a:spcPct val="0"/>
        </a:spcAft>
        <a:buChar char="–"/>
        <a:defRPr sz="2200">
          <a:solidFill>
            <a:schemeClr val="tx1"/>
          </a:solidFill>
          <a:latin typeface="+mn-lt"/>
          <a:ea typeface="MS PGothic" pitchFamily="34" charset="-128"/>
        </a:defRPr>
      </a:lvl2pPr>
      <a:lvl3pPr marL="1143000" indent="-228600" algn="l" rtl="0" eaLnBrk="1" fontAlgn="base" hangingPunct="1">
        <a:spcBef>
          <a:spcPct val="20000"/>
        </a:spcBef>
        <a:spcAft>
          <a:spcPct val="0"/>
        </a:spcAft>
        <a:buClr>
          <a:srgbClr val="A9E3E9"/>
        </a:buClr>
        <a:buFont typeface="Wingdings" pitchFamily="2" charset="2"/>
        <a:buChar char="§"/>
        <a:defRPr sz="20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16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9B694">
            <a:alpha val="0"/>
          </a:srgbClr>
        </a:solidFill>
        <a:effectLst/>
      </p:bgPr>
    </p:bg>
    <p:spTree>
      <p:nvGrpSpPr>
        <p:cNvPr id="1" name=""/>
        <p:cNvGrpSpPr/>
        <p:nvPr/>
      </p:nvGrpSpPr>
      <p:grpSpPr>
        <a:xfrm>
          <a:off x="0" y="0"/>
          <a:ext cx="0" cy="0"/>
          <a:chOff x="0" y="0"/>
          <a:chExt cx="0" cy="0"/>
        </a:xfrm>
      </p:grpSpPr>
      <p:sp>
        <p:nvSpPr>
          <p:cNvPr id="1026" name="Rectangle 15"/>
          <p:cNvSpPr>
            <a:spLocks noChangeArrowheads="1"/>
          </p:cNvSpPr>
          <p:nvPr/>
        </p:nvSpPr>
        <p:spPr bwMode="auto">
          <a:xfrm>
            <a:off x="8534400" y="0"/>
            <a:ext cx="609600" cy="6858000"/>
          </a:xfrm>
          <a:prstGeom prst="rect">
            <a:avLst/>
          </a:prstGeom>
          <a:solidFill>
            <a:srgbClr val="5A87C5"/>
          </a:solidFill>
          <a:ln w="9525">
            <a:noFill/>
            <a:miter lim="800000"/>
            <a:headEnd/>
            <a:tailEnd/>
          </a:ln>
        </p:spPr>
        <p:txBody>
          <a:bodyPr wrap="none" anchor="ctr"/>
          <a:lstStyle/>
          <a:p>
            <a:endParaRPr lang="en-US">
              <a:solidFill>
                <a:srgbClr val="000000"/>
              </a:solidFill>
            </a:endParaRPr>
          </a:p>
        </p:txBody>
      </p:sp>
      <p:sp>
        <p:nvSpPr>
          <p:cNvPr id="1027" name="Rectangle 2"/>
          <p:cNvSpPr>
            <a:spLocks noGrp="1" noChangeArrowheads="1"/>
          </p:cNvSpPr>
          <p:nvPr>
            <p:ph type="title"/>
          </p:nvPr>
        </p:nvSpPr>
        <p:spPr bwMode="auto">
          <a:xfrm>
            <a:off x="457200" y="0"/>
            <a:ext cx="8077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685800" y="13716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32" name="Rectangle 16"/>
          <p:cNvSpPr>
            <a:spLocks noChangeArrowheads="1"/>
          </p:cNvSpPr>
          <p:nvPr/>
        </p:nvSpPr>
        <p:spPr bwMode="auto">
          <a:xfrm>
            <a:off x="228600" y="0"/>
            <a:ext cx="152400" cy="1295400"/>
          </a:xfrm>
          <a:prstGeom prst="rect">
            <a:avLst/>
          </a:prstGeom>
          <a:solidFill>
            <a:srgbClr val="5A87C5"/>
          </a:solidFill>
          <a:ln w="9525">
            <a:noFill/>
            <a:miter lim="800000"/>
            <a:headEnd/>
            <a:tailEnd/>
          </a:ln>
        </p:spPr>
        <p:txBody>
          <a:bodyPr wrap="none" anchor="ctr"/>
          <a:lstStyle/>
          <a:p>
            <a:endParaRPr lang="en-US">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 id="2147483930" r:id="rId33"/>
    <p:sldLayoutId id="2147483931" r:id="rId34"/>
    <p:sldLayoutId id="2147483932" r:id="rId35"/>
    <p:sldLayoutId id="2147483933" r:id="rId36"/>
    <p:sldLayoutId id="2147483934" r:id="rId37"/>
    <p:sldLayoutId id="2147483935" r:id="rId38"/>
    <p:sldLayoutId id="2147483936" r:id="rId39"/>
    <p:sldLayoutId id="2147483937" r:id="rId40"/>
    <p:sldLayoutId id="2147483938" r:id="rId41"/>
    <p:sldLayoutId id="2147483939" r:id="rId42"/>
    <p:sldLayoutId id="2147483940" r:id="rId43"/>
    <p:sldLayoutId id="2147483941" r:id="rId44"/>
    <p:sldLayoutId id="2147483942" r:id="rId45"/>
    <p:sldLayoutId id="2147483943" r:id="rId46"/>
    <p:sldLayoutId id="2147483944" r:id="rId47"/>
    <p:sldLayoutId id="2147483945" r:id="rId48"/>
    <p:sldLayoutId id="2147483946" r:id="rId49"/>
    <p:sldLayoutId id="2147483947" r:id="rId50"/>
    <p:sldLayoutId id="2147483948" r:id="rId51"/>
    <p:sldLayoutId id="2147483949" r:id="rId52"/>
    <p:sldLayoutId id="2147483950" r:id="rId53"/>
    <p:sldLayoutId id="2147483951" r:id="rId54"/>
    <p:sldLayoutId id="2147483952" r:id="rId55"/>
    <p:sldLayoutId id="2147483953" r:id="rId56"/>
    <p:sldLayoutId id="2147483954" r:id="rId57"/>
    <p:sldLayoutId id="2147483955" r:id="rId58"/>
    <p:sldLayoutId id="2147483956" r:id="rId59"/>
    <p:sldLayoutId id="2147483957" r:id="rId60"/>
    <p:sldLayoutId id="2147483958" r:id="rId61"/>
    <p:sldLayoutId id="2147483959" r:id="rId62"/>
    <p:sldLayoutId id="2147483960" r:id="rId63"/>
    <p:sldLayoutId id="2147483961" r:id="rId64"/>
    <p:sldLayoutId id="2147483962" r:id="rId65"/>
    <p:sldLayoutId id="2147483963" r:id="rId66"/>
    <p:sldLayoutId id="2147483964" r:id="rId67"/>
    <p:sldLayoutId id="2147483965" r:id="rId68"/>
    <p:sldLayoutId id="2147483966" r:id="rId69"/>
    <p:sldLayoutId id="2147483967" r:id="rId70"/>
    <p:sldLayoutId id="2147483968" r:id="rId71"/>
    <p:sldLayoutId id="2147483969" r:id="rId72"/>
    <p:sldLayoutId id="2147483970" r:id="rId73"/>
    <p:sldLayoutId id="2147483971" r:id="rId74"/>
    <p:sldLayoutId id="2147483972" r:id="rId75"/>
    <p:sldLayoutId id="2147483973" r:id="rId76"/>
    <p:sldLayoutId id="2147483974" r:id="rId77"/>
    <p:sldLayoutId id="2147483975" r:id="rId78"/>
    <p:sldLayoutId id="2147483976" r:id="rId79"/>
    <p:sldLayoutId id="2147483977" r:id="rId80"/>
    <p:sldLayoutId id="2147483978" r:id="rId81"/>
    <p:sldLayoutId id="2147483979" r:id="rId82"/>
    <p:sldLayoutId id="2147483980" r:id="rId83"/>
    <p:sldLayoutId id="2147483981" r:id="rId84"/>
    <p:sldLayoutId id="2147483982" r:id="rId85"/>
    <p:sldLayoutId id="2147483983" r:id="rId86"/>
    <p:sldLayoutId id="2147483984" r:id="rId87"/>
    <p:sldLayoutId id="2147483985" r:id="rId88"/>
    <p:sldLayoutId id="2147483986" r:id="rId89"/>
    <p:sldLayoutId id="2147483987" r:id="rId90"/>
    <p:sldLayoutId id="2147483988" r:id="rId91"/>
    <p:sldLayoutId id="2147483989" r:id="rId92"/>
    <p:sldLayoutId id="2147483990" r:id="rId93"/>
    <p:sldLayoutId id="2147483991" r:id="rId94"/>
    <p:sldLayoutId id="2147483992" r:id="rId95"/>
    <p:sldLayoutId id="2147483993" r:id="rId96"/>
    <p:sldLayoutId id="2147483994" r:id="rId97"/>
    <p:sldLayoutId id="2147483995" r:id="rId98"/>
    <p:sldLayoutId id="2147483996" r:id="rId99"/>
    <p:sldLayoutId id="2147483997" r:id="rId100"/>
    <p:sldLayoutId id="2147483998" r:id="rId101"/>
    <p:sldLayoutId id="2147483999" r:id="rId102"/>
    <p:sldLayoutId id="2147484000" r:id="rId103"/>
    <p:sldLayoutId id="2147484001" r:id="rId104"/>
  </p:sldLayoutIdLst>
  <p:hf hdr="0" ftr="0" dt="0"/>
  <p:txStyles>
    <p:titleStyle>
      <a:lvl1pPr algn="l" rtl="0" eaLnBrk="1" fontAlgn="base" hangingPunct="1">
        <a:spcBef>
          <a:spcPct val="0"/>
        </a:spcBef>
        <a:spcAft>
          <a:spcPct val="0"/>
        </a:spcAft>
        <a:defRPr sz="4400" b="1">
          <a:solidFill>
            <a:srgbClr val="153765"/>
          </a:solidFill>
          <a:latin typeface="+mj-lt"/>
          <a:ea typeface="MS PGothic" pitchFamily="34" charset="-128"/>
          <a:cs typeface="+mj-cs"/>
        </a:defRPr>
      </a:lvl1pPr>
      <a:lvl2pPr algn="l" rtl="0" eaLnBrk="1" fontAlgn="base" hangingPunct="1">
        <a:spcBef>
          <a:spcPct val="0"/>
        </a:spcBef>
        <a:spcAft>
          <a:spcPct val="0"/>
        </a:spcAft>
        <a:defRPr sz="2800" b="1">
          <a:solidFill>
            <a:schemeClr val="tx2"/>
          </a:solidFill>
          <a:latin typeface="Arial Narrow" pitchFamily="34" charset="0"/>
          <a:ea typeface="MS PGothic" pitchFamily="34" charset="-128"/>
        </a:defRPr>
      </a:lvl2pPr>
      <a:lvl3pPr algn="l" rtl="0" eaLnBrk="1" fontAlgn="base" hangingPunct="1">
        <a:spcBef>
          <a:spcPct val="0"/>
        </a:spcBef>
        <a:spcAft>
          <a:spcPct val="0"/>
        </a:spcAft>
        <a:defRPr sz="2800" b="1">
          <a:solidFill>
            <a:schemeClr val="tx2"/>
          </a:solidFill>
          <a:latin typeface="Arial Narrow" pitchFamily="34" charset="0"/>
          <a:ea typeface="MS PGothic" pitchFamily="34" charset="-128"/>
        </a:defRPr>
      </a:lvl3pPr>
      <a:lvl4pPr algn="l" rtl="0" eaLnBrk="1" fontAlgn="base" hangingPunct="1">
        <a:spcBef>
          <a:spcPct val="0"/>
        </a:spcBef>
        <a:spcAft>
          <a:spcPct val="0"/>
        </a:spcAft>
        <a:defRPr sz="2800" b="1">
          <a:solidFill>
            <a:schemeClr val="tx2"/>
          </a:solidFill>
          <a:latin typeface="Arial Narrow" pitchFamily="34" charset="0"/>
          <a:ea typeface="MS PGothic" pitchFamily="34" charset="-128"/>
        </a:defRPr>
      </a:lvl4pPr>
      <a:lvl5pPr algn="l" rtl="0" eaLnBrk="1" fontAlgn="base" hangingPunct="1">
        <a:spcBef>
          <a:spcPct val="0"/>
        </a:spcBef>
        <a:spcAft>
          <a:spcPct val="0"/>
        </a:spcAft>
        <a:defRPr sz="2800" b="1">
          <a:solidFill>
            <a:schemeClr val="tx2"/>
          </a:solidFill>
          <a:latin typeface="Arial Narrow" pitchFamily="34" charset="0"/>
          <a:ea typeface="MS PGothic" pitchFamily="34" charset="-128"/>
        </a:defRPr>
      </a:lvl5pPr>
      <a:lvl6pPr marL="457200" algn="l" rtl="0" eaLnBrk="1" fontAlgn="base" hangingPunct="1">
        <a:spcBef>
          <a:spcPct val="0"/>
        </a:spcBef>
        <a:spcAft>
          <a:spcPct val="0"/>
        </a:spcAft>
        <a:defRPr sz="3600" b="1">
          <a:solidFill>
            <a:schemeClr val="tx2"/>
          </a:solidFill>
          <a:latin typeface="Arial Narrow" pitchFamily="34" charset="0"/>
        </a:defRPr>
      </a:lvl6pPr>
      <a:lvl7pPr marL="914400" algn="l" rtl="0" eaLnBrk="1" fontAlgn="base" hangingPunct="1">
        <a:spcBef>
          <a:spcPct val="0"/>
        </a:spcBef>
        <a:spcAft>
          <a:spcPct val="0"/>
        </a:spcAft>
        <a:defRPr sz="3600" b="1">
          <a:solidFill>
            <a:schemeClr val="tx2"/>
          </a:solidFill>
          <a:latin typeface="Arial Narrow" pitchFamily="34" charset="0"/>
        </a:defRPr>
      </a:lvl7pPr>
      <a:lvl8pPr marL="1371600" algn="l" rtl="0" eaLnBrk="1" fontAlgn="base" hangingPunct="1">
        <a:spcBef>
          <a:spcPct val="0"/>
        </a:spcBef>
        <a:spcAft>
          <a:spcPct val="0"/>
        </a:spcAft>
        <a:defRPr sz="3600" b="1">
          <a:solidFill>
            <a:schemeClr val="tx2"/>
          </a:solidFill>
          <a:latin typeface="Arial Narrow" pitchFamily="34" charset="0"/>
        </a:defRPr>
      </a:lvl8pPr>
      <a:lvl9pPr marL="1828800" algn="l" rtl="0" eaLnBrk="1" fontAlgn="base" hangingPunct="1">
        <a:spcBef>
          <a:spcPct val="0"/>
        </a:spcBef>
        <a:spcAft>
          <a:spcPct val="0"/>
        </a:spcAft>
        <a:defRPr sz="3600" b="1">
          <a:solidFill>
            <a:schemeClr val="tx2"/>
          </a:solidFill>
          <a:latin typeface="Arial Narrow" pitchFamily="34" charset="0"/>
        </a:defRPr>
      </a:lvl9pPr>
    </p:titleStyle>
    <p:bodyStyle>
      <a:lvl1pPr marL="342900" indent="-342900" algn="l" rtl="0" eaLnBrk="1" fontAlgn="base" hangingPunct="1">
        <a:lnSpc>
          <a:spcPct val="95000"/>
        </a:lnSpc>
        <a:spcBef>
          <a:spcPct val="30000"/>
        </a:spcBef>
        <a:spcAft>
          <a:spcPct val="5000"/>
        </a:spcAft>
        <a:buClr>
          <a:srgbClr val="ABC8F7"/>
        </a:buClr>
        <a:buFont typeface="Wingdings" pitchFamily="2" charset="2"/>
        <a:buChar char="§"/>
        <a:defRPr sz="2400" b="0">
          <a:solidFill>
            <a:schemeClr val="tx1"/>
          </a:solidFill>
          <a:latin typeface="+mn-lt"/>
          <a:ea typeface="MS PGothic" pitchFamily="34" charset="-128"/>
          <a:cs typeface="+mn-cs"/>
        </a:defRPr>
      </a:lvl1pPr>
      <a:lvl2pPr marL="742950" indent="-285750" algn="l" rtl="0" eaLnBrk="1" fontAlgn="base" hangingPunct="1">
        <a:lnSpc>
          <a:spcPct val="95000"/>
        </a:lnSpc>
        <a:spcBef>
          <a:spcPct val="25000"/>
        </a:spcBef>
        <a:spcAft>
          <a:spcPct val="0"/>
        </a:spcAft>
        <a:buChar char="–"/>
        <a:defRPr sz="2200">
          <a:solidFill>
            <a:schemeClr val="tx1"/>
          </a:solidFill>
          <a:latin typeface="+mn-lt"/>
          <a:ea typeface="MS PGothic" pitchFamily="34" charset="-128"/>
        </a:defRPr>
      </a:lvl2pPr>
      <a:lvl3pPr marL="1143000" indent="-228600" algn="l" rtl="0" eaLnBrk="1" fontAlgn="base" hangingPunct="1">
        <a:spcBef>
          <a:spcPct val="20000"/>
        </a:spcBef>
        <a:spcAft>
          <a:spcPct val="0"/>
        </a:spcAft>
        <a:buClr>
          <a:srgbClr val="A9E3E9"/>
        </a:buClr>
        <a:buFont typeface="Wingdings" pitchFamily="2" charset="2"/>
        <a:buChar char="§"/>
        <a:defRPr sz="20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16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ChangeArrowheads="1"/>
          </p:cNvSpPr>
          <p:nvPr/>
        </p:nvSpPr>
        <p:spPr bwMode="auto">
          <a:xfrm>
            <a:off x="8534400" y="0"/>
            <a:ext cx="609600" cy="6858000"/>
          </a:xfrm>
          <a:prstGeom prst="rect">
            <a:avLst/>
          </a:prstGeom>
          <a:solidFill>
            <a:srgbClr val="5A87C5"/>
          </a:solidFill>
          <a:ln w="9525">
            <a:noFill/>
            <a:miter lim="800000"/>
            <a:headEnd/>
            <a:tailEnd/>
          </a:ln>
        </p:spPr>
        <p:txBody>
          <a:bodyPr wrap="none" anchor="ctr"/>
          <a:lstStyle/>
          <a:p>
            <a:endParaRPr lang="en-US">
              <a:solidFill>
                <a:srgbClr val="000000"/>
              </a:solidFill>
            </a:endParaRPr>
          </a:p>
        </p:txBody>
      </p:sp>
      <p:sp>
        <p:nvSpPr>
          <p:cNvPr id="1027" name="Rectangle 2"/>
          <p:cNvSpPr>
            <a:spLocks noGrp="1" noChangeArrowheads="1"/>
          </p:cNvSpPr>
          <p:nvPr>
            <p:ph type="title"/>
          </p:nvPr>
        </p:nvSpPr>
        <p:spPr bwMode="auto">
          <a:xfrm>
            <a:off x="457200" y="0"/>
            <a:ext cx="80772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685800" y="13716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9" name="Rectangle 5"/>
          <p:cNvSpPr>
            <a:spLocks noGrp="1" noChangeArrowheads="1"/>
          </p:cNvSpPr>
          <p:nvPr>
            <p:ph type="ftr" sz="quarter" idx="3"/>
          </p:nvPr>
        </p:nvSpPr>
        <p:spPr bwMode="auto">
          <a:xfrm>
            <a:off x="3048000" y="6477000"/>
            <a:ext cx="411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j-lt"/>
                <a:ea typeface="+mn-ea"/>
              </a:defRPr>
            </a:lvl1pPr>
          </a:lstStyle>
          <a:p>
            <a:pPr>
              <a:defRPr/>
            </a:pPr>
            <a:endParaRPr lang="en-US" dirty="0">
              <a:solidFill>
                <a:srgbClr val="000000"/>
              </a:solidFill>
            </a:endParaRPr>
          </a:p>
        </p:txBody>
      </p:sp>
      <p:sp>
        <p:nvSpPr>
          <p:cNvPr id="1032" name="Rectangle 16"/>
          <p:cNvSpPr>
            <a:spLocks noChangeArrowheads="1"/>
          </p:cNvSpPr>
          <p:nvPr/>
        </p:nvSpPr>
        <p:spPr bwMode="auto">
          <a:xfrm>
            <a:off x="228600" y="0"/>
            <a:ext cx="152400" cy="1295400"/>
          </a:xfrm>
          <a:prstGeom prst="rect">
            <a:avLst/>
          </a:prstGeom>
          <a:solidFill>
            <a:srgbClr val="5A87C5"/>
          </a:solidFill>
          <a:ln w="9525">
            <a:noFill/>
            <a:miter lim="800000"/>
            <a:headEnd/>
            <a:tailEnd/>
          </a:ln>
        </p:spPr>
        <p:txBody>
          <a:bodyPr wrap="none" anchor="ctr"/>
          <a:lstStyle/>
          <a:p>
            <a:endParaRPr lang="en-US">
              <a:solidFill>
                <a:srgbClr val="000000"/>
              </a:solidFill>
            </a:endParaRPr>
          </a:p>
        </p:txBody>
      </p:sp>
      <p:sp>
        <p:nvSpPr>
          <p:cNvPr id="12" name="Slide Number Placeholder 5"/>
          <p:cNvSpPr>
            <a:spLocks noGrp="1"/>
          </p:cNvSpPr>
          <p:nvPr>
            <p:ph type="sldNum" sz="quarter" idx="4"/>
          </p:nvPr>
        </p:nvSpPr>
        <p:spPr>
          <a:xfrm>
            <a:off x="152400" y="6477000"/>
            <a:ext cx="2133600" cy="457200"/>
          </a:xfrm>
          <a:prstGeom prst="rect">
            <a:avLst/>
          </a:prstGeom>
        </p:spPr>
        <p:txBody>
          <a:bodyPr vert="horz" lIns="91440" tIns="45720" rIns="91440" bIns="45720" rtlCol="0" anchor="t" anchorCtr="0"/>
          <a:lstStyle>
            <a:lvl1pPr algn="r">
              <a:defRPr sz="1200">
                <a:solidFill>
                  <a:schemeClr val="tx1">
                    <a:tint val="75000"/>
                  </a:schemeClr>
                </a:solidFill>
                <a:latin typeface="+mj-lt"/>
              </a:defRPr>
            </a:lvl1pPr>
          </a:lstStyle>
          <a:p>
            <a:pPr algn="l"/>
            <a:fld id="{020EDDED-708C-47C4-A8EB-CD8AA8CA6A97}" type="slidenum">
              <a:rPr lang="en-US" smtClean="0">
                <a:solidFill>
                  <a:srgbClr val="000000">
                    <a:tint val="75000"/>
                  </a:srgbClr>
                </a:solidFill>
              </a:rPr>
              <a:pPr algn="l"/>
              <a:t>‹#›</a:t>
            </a:fld>
            <a:endParaRPr lang="en-US"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32" r:id="rId30"/>
    <p:sldLayoutId id="2147484033" r:id="rId31"/>
    <p:sldLayoutId id="2147484034" r:id="rId32"/>
    <p:sldLayoutId id="2147484035" r:id="rId33"/>
    <p:sldLayoutId id="2147484036" r:id="rId34"/>
    <p:sldLayoutId id="2147484037" r:id="rId35"/>
    <p:sldLayoutId id="2147484038" r:id="rId36"/>
    <p:sldLayoutId id="2147484039" r:id="rId37"/>
    <p:sldLayoutId id="2147484040" r:id="rId38"/>
    <p:sldLayoutId id="2147484041" r:id="rId39"/>
    <p:sldLayoutId id="2147484042" r:id="rId40"/>
    <p:sldLayoutId id="2147484043" r:id="rId41"/>
    <p:sldLayoutId id="2147484044" r:id="rId42"/>
    <p:sldLayoutId id="2147484045" r:id="rId43"/>
    <p:sldLayoutId id="2147484046" r:id="rId44"/>
    <p:sldLayoutId id="2147484047" r:id="rId45"/>
    <p:sldLayoutId id="2147484048" r:id="rId46"/>
    <p:sldLayoutId id="2147484049" r:id="rId47"/>
    <p:sldLayoutId id="2147484050" r:id="rId48"/>
    <p:sldLayoutId id="2147484051" r:id="rId49"/>
    <p:sldLayoutId id="2147484052" r:id="rId50"/>
    <p:sldLayoutId id="2147484053" r:id="rId51"/>
    <p:sldLayoutId id="2147484054" r:id="rId52"/>
    <p:sldLayoutId id="2147484055" r:id="rId53"/>
    <p:sldLayoutId id="2147484056" r:id="rId54"/>
    <p:sldLayoutId id="2147484057" r:id="rId55"/>
    <p:sldLayoutId id="2147484058" r:id="rId56"/>
    <p:sldLayoutId id="2147484059" r:id="rId57"/>
    <p:sldLayoutId id="2147484060" r:id="rId58"/>
    <p:sldLayoutId id="2147484061" r:id="rId59"/>
    <p:sldLayoutId id="2147484062" r:id="rId60"/>
    <p:sldLayoutId id="2147484063" r:id="rId61"/>
    <p:sldLayoutId id="2147484064" r:id="rId62"/>
    <p:sldLayoutId id="2147484065" r:id="rId63"/>
    <p:sldLayoutId id="2147484066" r:id="rId64"/>
    <p:sldLayoutId id="2147484067" r:id="rId65"/>
    <p:sldLayoutId id="2147484068" r:id="rId66"/>
    <p:sldLayoutId id="2147484069" r:id="rId67"/>
    <p:sldLayoutId id="2147484070" r:id="rId68"/>
    <p:sldLayoutId id="2147484071" r:id="rId69"/>
    <p:sldLayoutId id="2147484072" r:id="rId70"/>
    <p:sldLayoutId id="2147484073" r:id="rId71"/>
    <p:sldLayoutId id="2147484074" r:id="rId72"/>
    <p:sldLayoutId id="2147484075" r:id="rId73"/>
    <p:sldLayoutId id="2147484076" r:id="rId74"/>
    <p:sldLayoutId id="2147484077" r:id="rId75"/>
    <p:sldLayoutId id="2147484078" r:id="rId76"/>
    <p:sldLayoutId id="2147484079" r:id="rId77"/>
    <p:sldLayoutId id="2147484080" r:id="rId78"/>
    <p:sldLayoutId id="2147484081" r:id="rId79"/>
    <p:sldLayoutId id="2147484082" r:id="rId80"/>
    <p:sldLayoutId id="2147484083" r:id="rId81"/>
    <p:sldLayoutId id="2147484084" r:id="rId82"/>
    <p:sldLayoutId id="2147484085" r:id="rId83"/>
    <p:sldLayoutId id="2147484086" r:id="rId84"/>
    <p:sldLayoutId id="2147484087" r:id="rId85"/>
    <p:sldLayoutId id="2147484088" r:id="rId86"/>
    <p:sldLayoutId id="2147484089" r:id="rId87"/>
    <p:sldLayoutId id="2147484090" r:id="rId88"/>
    <p:sldLayoutId id="2147484091" r:id="rId89"/>
    <p:sldLayoutId id="2147484092" r:id="rId90"/>
    <p:sldLayoutId id="2147484093" r:id="rId91"/>
    <p:sldLayoutId id="2147484094" r:id="rId92"/>
    <p:sldLayoutId id="2147484095" r:id="rId93"/>
    <p:sldLayoutId id="2147484096" r:id="rId94"/>
    <p:sldLayoutId id="2147484097" r:id="rId95"/>
    <p:sldLayoutId id="2147484098" r:id="rId96"/>
    <p:sldLayoutId id="2147484099" r:id="rId97"/>
    <p:sldLayoutId id="2147484100" r:id="rId98"/>
    <p:sldLayoutId id="2147484101" r:id="rId99"/>
    <p:sldLayoutId id="2147484102" r:id="rId100"/>
    <p:sldLayoutId id="2147484103" r:id="rId101"/>
    <p:sldLayoutId id="2147484104" r:id="rId102"/>
    <p:sldLayoutId id="2147484105" r:id="rId103"/>
    <p:sldLayoutId id="2147484106" r:id="rId104"/>
    <p:sldLayoutId id="2147484107" r:id="rId105"/>
  </p:sldLayoutIdLst>
  <p:hf hdr="0" ftr="0" dt="0"/>
  <p:txStyles>
    <p:titleStyle>
      <a:lvl1pPr algn="l" rtl="0" eaLnBrk="1" fontAlgn="base" hangingPunct="1">
        <a:spcBef>
          <a:spcPct val="0"/>
        </a:spcBef>
        <a:spcAft>
          <a:spcPct val="0"/>
        </a:spcAft>
        <a:defRPr sz="4400" b="1">
          <a:solidFill>
            <a:srgbClr val="153765"/>
          </a:solidFill>
          <a:latin typeface="+mj-lt"/>
          <a:ea typeface="MS PGothic" pitchFamily="34" charset="-128"/>
          <a:cs typeface="+mj-cs"/>
        </a:defRPr>
      </a:lvl1pPr>
      <a:lvl2pPr algn="l" rtl="0" eaLnBrk="1" fontAlgn="base" hangingPunct="1">
        <a:spcBef>
          <a:spcPct val="0"/>
        </a:spcBef>
        <a:spcAft>
          <a:spcPct val="0"/>
        </a:spcAft>
        <a:defRPr sz="2800" b="1">
          <a:solidFill>
            <a:schemeClr val="tx2"/>
          </a:solidFill>
          <a:latin typeface="Arial Narrow" pitchFamily="34" charset="0"/>
          <a:ea typeface="MS PGothic" pitchFamily="34" charset="-128"/>
        </a:defRPr>
      </a:lvl2pPr>
      <a:lvl3pPr algn="l" rtl="0" eaLnBrk="1" fontAlgn="base" hangingPunct="1">
        <a:spcBef>
          <a:spcPct val="0"/>
        </a:spcBef>
        <a:spcAft>
          <a:spcPct val="0"/>
        </a:spcAft>
        <a:defRPr sz="2800" b="1">
          <a:solidFill>
            <a:schemeClr val="tx2"/>
          </a:solidFill>
          <a:latin typeface="Arial Narrow" pitchFamily="34" charset="0"/>
          <a:ea typeface="MS PGothic" pitchFamily="34" charset="-128"/>
        </a:defRPr>
      </a:lvl3pPr>
      <a:lvl4pPr algn="l" rtl="0" eaLnBrk="1" fontAlgn="base" hangingPunct="1">
        <a:spcBef>
          <a:spcPct val="0"/>
        </a:spcBef>
        <a:spcAft>
          <a:spcPct val="0"/>
        </a:spcAft>
        <a:defRPr sz="2800" b="1">
          <a:solidFill>
            <a:schemeClr val="tx2"/>
          </a:solidFill>
          <a:latin typeface="Arial Narrow" pitchFamily="34" charset="0"/>
          <a:ea typeface="MS PGothic" pitchFamily="34" charset="-128"/>
        </a:defRPr>
      </a:lvl4pPr>
      <a:lvl5pPr algn="l" rtl="0" eaLnBrk="1" fontAlgn="base" hangingPunct="1">
        <a:spcBef>
          <a:spcPct val="0"/>
        </a:spcBef>
        <a:spcAft>
          <a:spcPct val="0"/>
        </a:spcAft>
        <a:defRPr sz="2800" b="1">
          <a:solidFill>
            <a:schemeClr val="tx2"/>
          </a:solidFill>
          <a:latin typeface="Arial Narrow" pitchFamily="34" charset="0"/>
          <a:ea typeface="MS PGothic" pitchFamily="34" charset="-128"/>
        </a:defRPr>
      </a:lvl5pPr>
      <a:lvl6pPr marL="457200" algn="l" rtl="0" eaLnBrk="1" fontAlgn="base" hangingPunct="1">
        <a:spcBef>
          <a:spcPct val="0"/>
        </a:spcBef>
        <a:spcAft>
          <a:spcPct val="0"/>
        </a:spcAft>
        <a:defRPr sz="3600" b="1">
          <a:solidFill>
            <a:schemeClr val="tx2"/>
          </a:solidFill>
          <a:latin typeface="Arial Narrow" pitchFamily="34" charset="0"/>
        </a:defRPr>
      </a:lvl6pPr>
      <a:lvl7pPr marL="914400" algn="l" rtl="0" eaLnBrk="1" fontAlgn="base" hangingPunct="1">
        <a:spcBef>
          <a:spcPct val="0"/>
        </a:spcBef>
        <a:spcAft>
          <a:spcPct val="0"/>
        </a:spcAft>
        <a:defRPr sz="3600" b="1">
          <a:solidFill>
            <a:schemeClr val="tx2"/>
          </a:solidFill>
          <a:latin typeface="Arial Narrow" pitchFamily="34" charset="0"/>
        </a:defRPr>
      </a:lvl7pPr>
      <a:lvl8pPr marL="1371600" algn="l" rtl="0" eaLnBrk="1" fontAlgn="base" hangingPunct="1">
        <a:spcBef>
          <a:spcPct val="0"/>
        </a:spcBef>
        <a:spcAft>
          <a:spcPct val="0"/>
        </a:spcAft>
        <a:defRPr sz="3600" b="1">
          <a:solidFill>
            <a:schemeClr val="tx2"/>
          </a:solidFill>
          <a:latin typeface="Arial Narrow" pitchFamily="34" charset="0"/>
        </a:defRPr>
      </a:lvl8pPr>
      <a:lvl9pPr marL="1828800" algn="l" rtl="0" eaLnBrk="1" fontAlgn="base" hangingPunct="1">
        <a:spcBef>
          <a:spcPct val="0"/>
        </a:spcBef>
        <a:spcAft>
          <a:spcPct val="0"/>
        </a:spcAft>
        <a:defRPr sz="3600" b="1">
          <a:solidFill>
            <a:schemeClr val="tx2"/>
          </a:solidFill>
          <a:latin typeface="Arial Narrow" pitchFamily="34" charset="0"/>
        </a:defRPr>
      </a:lvl9pPr>
    </p:titleStyle>
    <p:bodyStyle>
      <a:lvl1pPr marL="342900" indent="-342900" algn="l" rtl="0" eaLnBrk="1" fontAlgn="base" hangingPunct="1">
        <a:lnSpc>
          <a:spcPct val="95000"/>
        </a:lnSpc>
        <a:spcBef>
          <a:spcPct val="30000"/>
        </a:spcBef>
        <a:spcAft>
          <a:spcPct val="5000"/>
        </a:spcAft>
        <a:buClr>
          <a:srgbClr val="ABC8F7"/>
        </a:buClr>
        <a:buFont typeface="Wingdings" pitchFamily="2" charset="2"/>
        <a:buChar char="§"/>
        <a:defRPr sz="2400" b="0">
          <a:solidFill>
            <a:schemeClr val="tx1"/>
          </a:solidFill>
          <a:latin typeface="+mn-lt"/>
          <a:ea typeface="MS PGothic" pitchFamily="34" charset="-128"/>
          <a:cs typeface="+mn-cs"/>
        </a:defRPr>
      </a:lvl1pPr>
      <a:lvl2pPr marL="742950" indent="-285750" algn="l" rtl="0" eaLnBrk="1" fontAlgn="base" hangingPunct="1">
        <a:lnSpc>
          <a:spcPct val="95000"/>
        </a:lnSpc>
        <a:spcBef>
          <a:spcPct val="25000"/>
        </a:spcBef>
        <a:spcAft>
          <a:spcPct val="0"/>
        </a:spcAft>
        <a:buChar char="–"/>
        <a:defRPr sz="2200">
          <a:solidFill>
            <a:schemeClr val="tx1"/>
          </a:solidFill>
          <a:latin typeface="+mn-lt"/>
          <a:ea typeface="MS PGothic" pitchFamily="34" charset="-128"/>
        </a:defRPr>
      </a:lvl2pPr>
      <a:lvl3pPr marL="1143000" indent="-228600" algn="l" rtl="0" eaLnBrk="1" fontAlgn="base" hangingPunct="1">
        <a:spcBef>
          <a:spcPct val="20000"/>
        </a:spcBef>
        <a:spcAft>
          <a:spcPct val="0"/>
        </a:spcAft>
        <a:buClr>
          <a:srgbClr val="A9E3E9"/>
        </a:buClr>
        <a:buFont typeface="Wingdings" pitchFamily="2" charset="2"/>
        <a:buChar char="§"/>
        <a:defRPr sz="20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16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4.xml"/></Relationships>
</file>

<file path=ppt/slides/_rels/slide10.xml.rels><?xml version="1.0" encoding="UTF-8" standalone="yes"?>
<Relationships xmlns="http://schemas.openxmlformats.org/package/2006/relationships"><Relationship Id="rId3" Type="http://schemas.openxmlformats.org/officeDocument/2006/relationships/hyperlink" Target="mailto:Catherine.Stafford@cocokids.org" TargetMode="External"/><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openxmlformats.org/officeDocument/2006/relationships/image" Target="../media/image58.jpeg"/><Relationship Id="rId4" Type="http://schemas.openxmlformats.org/officeDocument/2006/relationships/hyperlink" Target="mailto:Lauren.Brightwell@cocokids.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hyperlink" Target="http://families.naeyc.org/" TargetMode="External"/><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907" y="990600"/>
            <a:ext cx="7315200" cy="2895600"/>
          </a:xfrm>
        </p:spPr>
        <p:txBody>
          <a:bodyPr/>
          <a:lstStyle/>
          <a:p>
            <a:r>
              <a:rPr lang="en-US" dirty="0" smtClean="0"/>
              <a:t>ABC’s of A Healthy Me: Partnering with Families to Support Healthy Habits</a:t>
            </a:r>
            <a:endParaRPr lang="en-US" dirty="0"/>
          </a:p>
        </p:txBody>
      </p:sp>
      <p:sp>
        <p:nvSpPr>
          <p:cNvPr id="4" name="Slide Number Placeholder 3"/>
          <p:cNvSpPr>
            <a:spLocks noGrp="1"/>
          </p:cNvSpPr>
          <p:nvPr>
            <p:ph type="sldNum" sz="quarter" idx="4"/>
          </p:nvPr>
        </p:nvSpPr>
        <p:spPr/>
        <p:txBody>
          <a:bodyPr/>
          <a:lstStyle/>
          <a:p>
            <a:pPr algn="l"/>
            <a:fld id="{020EDDED-708C-47C4-A8EB-CD8AA8CA6A97}" type="slidenum">
              <a:rPr lang="en-US" smtClean="0">
                <a:solidFill>
                  <a:srgbClr val="000000">
                    <a:tint val="75000"/>
                  </a:srgbClr>
                </a:solidFill>
              </a:rPr>
              <a:pPr algn="l"/>
              <a:t>1</a:t>
            </a:fld>
            <a:endParaRPr lang="en-US" dirty="0">
              <a:solidFill>
                <a:srgbClr val="000000">
                  <a:tint val="75000"/>
                </a:srgbClr>
              </a:solidFill>
            </a:endParaRPr>
          </a:p>
        </p:txBody>
      </p:sp>
      <p:sp>
        <p:nvSpPr>
          <p:cNvPr id="5" name="TextBox 4"/>
          <p:cNvSpPr txBox="1"/>
          <p:nvPr/>
        </p:nvSpPr>
        <p:spPr bwMode="auto">
          <a:xfrm>
            <a:off x="1371600" y="4563560"/>
            <a:ext cx="5105400" cy="70788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i="0" u="none" strike="noStrike" kern="0" cap="none" spc="0" normalizeH="0" baseline="0" noProof="0" dirty="0" smtClean="0">
                <a:ln>
                  <a:noFill/>
                </a:ln>
                <a:solidFill>
                  <a:srgbClr val="153765"/>
                </a:solidFill>
                <a:effectLst/>
                <a:uLnTx/>
                <a:uFillTx/>
                <a:latin typeface="+mj-lt"/>
                <a:ea typeface="MS PGothic" pitchFamily="34" charset="-128"/>
                <a:cs typeface="+mj-cs"/>
              </a:rPr>
              <a:t>Catherine Stafford &amp; Lauren </a:t>
            </a:r>
            <a:r>
              <a:rPr kumimoji="0" lang="en-US" sz="2000" i="0" u="none" strike="noStrike" kern="0" cap="none" spc="0" normalizeH="0" baseline="0" noProof="0" dirty="0" err="1" smtClean="0">
                <a:ln>
                  <a:noFill/>
                </a:ln>
                <a:solidFill>
                  <a:srgbClr val="153765"/>
                </a:solidFill>
                <a:effectLst/>
                <a:uLnTx/>
                <a:uFillTx/>
                <a:latin typeface="+mj-lt"/>
                <a:ea typeface="MS PGothic" pitchFamily="34" charset="-128"/>
                <a:cs typeface="+mj-cs"/>
              </a:rPr>
              <a:t>Brightwell</a:t>
            </a:r>
            <a:endParaRPr kumimoji="0" lang="en-US" sz="2000" i="0" u="none" strike="noStrike" kern="0" cap="none" spc="0" normalizeH="0" baseline="0" noProof="0" dirty="0" smtClean="0">
              <a:ln>
                <a:noFill/>
              </a:ln>
              <a:solidFill>
                <a:srgbClr val="153765"/>
              </a:solidFill>
              <a:effectLst/>
              <a:uLnTx/>
              <a:uFillTx/>
              <a:latin typeface="+mj-lt"/>
              <a:ea typeface="MS PGothic" pitchFamily="34" charset="-128"/>
              <a:cs typeface="+mj-cs"/>
            </a:endParaRPr>
          </a:p>
          <a:p>
            <a:pPr marL="0" marR="0" indent="0" algn="ctr" defTabSz="914400" rtl="0" eaLnBrk="0" fontAlgn="base" latinLnBrk="0" hangingPunct="0">
              <a:lnSpc>
                <a:spcPct val="100000"/>
              </a:lnSpc>
              <a:spcBef>
                <a:spcPct val="0"/>
              </a:spcBef>
              <a:spcAft>
                <a:spcPct val="0"/>
              </a:spcAft>
              <a:buClrTx/>
              <a:buSzTx/>
              <a:buFontTx/>
              <a:buNone/>
              <a:tabLst/>
            </a:pPr>
            <a:r>
              <a:rPr lang="en-US" sz="2000" kern="0" dirty="0" smtClean="0">
                <a:solidFill>
                  <a:srgbClr val="153765"/>
                </a:solidFill>
                <a:latin typeface="+mj-lt"/>
                <a:ea typeface="MS PGothic" pitchFamily="34" charset="-128"/>
                <a:cs typeface="+mj-cs"/>
              </a:rPr>
              <a:t>Contra Costa Child Care Council</a:t>
            </a:r>
            <a:endParaRPr kumimoji="0" lang="en-US" sz="2000" i="0" u="none" strike="noStrike" kern="0" cap="none" spc="0" normalizeH="0" baseline="0" noProof="0" dirty="0" smtClean="0">
              <a:ln>
                <a:noFill/>
              </a:ln>
              <a:solidFill>
                <a:srgbClr val="153765"/>
              </a:solidFill>
              <a:effectLst/>
              <a:uLnTx/>
              <a:uFillTx/>
              <a:latin typeface="+mj-lt"/>
              <a:ea typeface="MS PGothic" pitchFamily="34" charset="-128"/>
              <a:cs typeface="+mj-cs"/>
            </a:endParaRPr>
          </a:p>
        </p:txBody>
      </p:sp>
    </p:spTree>
    <p:extLst>
      <p:ext uri="{BB962C8B-B14F-4D97-AF65-F5344CB8AC3E}">
        <p14:creationId xmlns:p14="http://schemas.microsoft.com/office/powerpoint/2010/main" val="2895774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4" name="Slide Number Placeholder 3"/>
          <p:cNvSpPr>
            <a:spLocks noGrp="1"/>
          </p:cNvSpPr>
          <p:nvPr>
            <p:ph type="sldNum" sz="quarter" idx="4"/>
          </p:nvPr>
        </p:nvSpPr>
        <p:spPr/>
        <p:txBody>
          <a:bodyPr/>
          <a:lstStyle/>
          <a:p>
            <a:pPr algn="l"/>
            <a:fld id="{020EDDED-708C-47C4-A8EB-CD8AA8CA6A97}" type="slidenum">
              <a:rPr lang="en-US" smtClean="0"/>
              <a:pPr algn="l"/>
              <a:t>10</a:t>
            </a:fld>
            <a:endParaRPr lang="en-US" dirty="0"/>
          </a:p>
        </p:txBody>
      </p:sp>
      <p:sp>
        <p:nvSpPr>
          <p:cNvPr id="5" name="Content Placeholder 4"/>
          <p:cNvSpPr>
            <a:spLocks noGrp="1"/>
          </p:cNvSpPr>
          <p:nvPr>
            <p:ph sz="half" idx="1"/>
          </p:nvPr>
        </p:nvSpPr>
        <p:spPr>
          <a:xfrm>
            <a:off x="1752600" y="1676400"/>
            <a:ext cx="5410200" cy="1371600"/>
          </a:xfrm>
        </p:spPr>
        <p:txBody>
          <a:bodyPr/>
          <a:lstStyle/>
          <a:p>
            <a:r>
              <a:rPr lang="en-US" dirty="0" smtClean="0">
                <a:hlinkClick r:id="rId3"/>
              </a:rPr>
              <a:t>Catherine.Stafford@cocokids.org</a:t>
            </a:r>
            <a:endParaRPr lang="en-US" dirty="0" smtClean="0"/>
          </a:p>
          <a:p>
            <a:r>
              <a:rPr lang="en-US" dirty="0" smtClean="0">
                <a:hlinkClick r:id="rId4"/>
              </a:rPr>
              <a:t>Lauren.Brightwell@cocokids.org</a:t>
            </a:r>
            <a:r>
              <a:rPr lang="en-US" dirty="0" smtClean="0"/>
              <a:t>	</a:t>
            </a:r>
            <a:endParaRPr lang="en-US" dirty="0" smtClean="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89" y="3307432"/>
            <a:ext cx="3514344" cy="3108960"/>
          </a:xfrm>
          <a:prstGeom prst="rect">
            <a:avLst/>
          </a:prstGeom>
        </p:spPr>
      </p:pic>
      <p:sp>
        <p:nvSpPr>
          <p:cNvPr id="10" name="TextBox 9"/>
          <p:cNvSpPr txBox="1"/>
          <p:nvPr/>
        </p:nvSpPr>
        <p:spPr bwMode="auto">
          <a:xfrm>
            <a:off x="3733800" y="5818163"/>
            <a:ext cx="4412207" cy="55399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eaLnBrk="0" fontAlgn="base" hangingPunct="0">
              <a:spcBef>
                <a:spcPct val="0"/>
              </a:spcBef>
              <a:spcAft>
                <a:spcPct val="0"/>
              </a:spcAft>
            </a:pPr>
            <a:r>
              <a:rPr lang="en-US" sz="3000" b="1" kern="0" dirty="0">
                <a:solidFill>
                  <a:srgbClr val="153765"/>
                </a:solidFill>
                <a:latin typeface="+mj-lt"/>
                <a:ea typeface="MS PGothic" pitchFamily="34" charset="-128"/>
                <a:cs typeface="+mj-cs"/>
              </a:rPr>
              <a:t>https://</a:t>
            </a:r>
            <a:r>
              <a:rPr lang="en-US" sz="3000" b="1" kern="0" dirty="0" smtClean="0">
                <a:solidFill>
                  <a:srgbClr val="153765"/>
                </a:solidFill>
                <a:latin typeface="+mj-lt"/>
                <a:ea typeface="MS PGothic" pitchFamily="34" charset="-128"/>
                <a:cs typeface="+mj-cs"/>
              </a:rPr>
              <a:t>www.cocokids.org</a:t>
            </a:r>
            <a:endParaRPr kumimoji="0" lang="en-US" sz="3000" b="1" i="0" u="none" strike="noStrike" kern="0" cap="none" spc="0" normalizeH="0" baseline="0" noProof="0" dirty="0" smtClean="0">
              <a:ln>
                <a:noFill/>
              </a:ln>
              <a:solidFill>
                <a:srgbClr val="153765"/>
              </a:solidFill>
              <a:effectLst/>
              <a:uLnTx/>
              <a:uFillTx/>
              <a:latin typeface="+mj-lt"/>
              <a:ea typeface="MS PGothic" pitchFamily="34" charset="-128"/>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lgn="l"/>
            <a:fld id="{020EDDED-708C-47C4-A8EB-CD8AA8CA6A97}" type="slidenum">
              <a:rPr lang="en-US" smtClean="0">
                <a:solidFill>
                  <a:srgbClr val="000000">
                    <a:tint val="75000"/>
                  </a:srgbClr>
                </a:solidFill>
              </a:rPr>
              <a:pPr algn="l"/>
              <a:t>2</a:t>
            </a:fld>
            <a:endParaRPr lang="en-US" dirty="0">
              <a:solidFill>
                <a:srgbClr val="000000">
                  <a:tint val="75000"/>
                </a:srgbClr>
              </a:solidFill>
            </a:endParaRPr>
          </a:p>
        </p:txBody>
      </p:sp>
      <p:sp>
        <p:nvSpPr>
          <p:cNvPr id="3" name="Title 2"/>
          <p:cNvSpPr>
            <a:spLocks noGrp="1"/>
          </p:cNvSpPr>
          <p:nvPr>
            <p:ph type="title"/>
          </p:nvPr>
        </p:nvSpPr>
        <p:spPr>
          <a:xfrm>
            <a:off x="3429000" y="1143000"/>
            <a:ext cx="4495800" cy="4114800"/>
          </a:xfrm>
        </p:spPr>
        <p:txBody>
          <a:bodyPr/>
          <a:lstStyle/>
          <a:p>
            <a:r>
              <a:rPr lang="en-US" sz="6000" dirty="0" smtClean="0">
                <a:solidFill>
                  <a:schemeClr val="bg1"/>
                </a:solidFill>
              </a:rPr>
              <a:t>Icebreaker</a:t>
            </a:r>
            <a:br>
              <a:rPr lang="en-US" sz="6000" dirty="0" smtClean="0">
                <a:solidFill>
                  <a:schemeClr val="bg1"/>
                </a:solidFill>
              </a:rPr>
            </a:br>
            <a:r>
              <a:rPr lang="en-US" sz="6000" dirty="0" smtClean="0">
                <a:solidFill>
                  <a:schemeClr val="bg1"/>
                </a:solidFill>
              </a:rPr>
              <a:t/>
            </a:r>
            <a:br>
              <a:rPr lang="en-US" sz="6000" dirty="0" smtClean="0">
                <a:solidFill>
                  <a:schemeClr val="bg1"/>
                </a:solidFill>
              </a:rPr>
            </a:br>
            <a:r>
              <a:rPr lang="en-US" sz="6000" dirty="0" smtClean="0">
                <a:solidFill>
                  <a:schemeClr val="bg1"/>
                </a:solidFill>
              </a:rPr>
              <a:t/>
            </a:r>
            <a:br>
              <a:rPr lang="en-US" sz="6000" dirty="0" smtClean="0">
                <a:solidFill>
                  <a:schemeClr val="bg1"/>
                </a:solidFill>
              </a:rPr>
            </a:br>
            <a:r>
              <a:rPr lang="en-US" dirty="0" smtClean="0">
                <a:solidFill>
                  <a:schemeClr val="bg1"/>
                </a:solidFill>
              </a:rPr>
              <a:t/>
            </a:r>
            <a:br>
              <a:rPr lang="en-US" dirty="0" smtClean="0">
                <a:solidFill>
                  <a:schemeClr val="bg1"/>
                </a:solidFill>
              </a:rPr>
            </a:br>
            <a:endParaRPr lang="en-US" dirty="0">
              <a:solidFill>
                <a:schemeClr val="bg1"/>
              </a:solidFill>
            </a:endParaRPr>
          </a:p>
        </p:txBody>
      </p:sp>
    </p:spTree>
    <p:extLst>
      <p:ext uri="{BB962C8B-B14F-4D97-AF65-F5344CB8AC3E}">
        <p14:creationId xmlns:p14="http://schemas.microsoft.com/office/powerpoint/2010/main" val="7012276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l"/>
            <a:fld id="{020EDDED-708C-47C4-A8EB-CD8AA8CA6A97}" type="slidenum">
              <a:rPr lang="en-US" smtClean="0">
                <a:solidFill>
                  <a:srgbClr val="000000">
                    <a:tint val="75000"/>
                  </a:srgbClr>
                </a:solidFill>
              </a:rPr>
              <a:pPr algn="l"/>
              <a:t>3</a:t>
            </a:fld>
            <a:endParaRPr lang="en-US" dirty="0">
              <a:solidFill>
                <a:srgbClr val="000000">
                  <a:tint val="75000"/>
                </a:srgbClr>
              </a:solidFill>
            </a:endParaRPr>
          </a:p>
        </p:txBody>
      </p:sp>
      <p:grpSp>
        <p:nvGrpSpPr>
          <p:cNvPr id="3" name="Group 101"/>
          <p:cNvGrpSpPr>
            <a:grpSpLocks/>
          </p:cNvGrpSpPr>
          <p:nvPr/>
        </p:nvGrpSpPr>
        <p:grpSpPr bwMode="auto">
          <a:xfrm>
            <a:off x="0" y="152400"/>
            <a:ext cx="9144000" cy="6477000"/>
            <a:chOff x="235968" y="40957"/>
            <a:chExt cx="8966021" cy="6752810"/>
          </a:xfrm>
        </p:grpSpPr>
        <p:sp>
          <p:nvSpPr>
            <p:cNvPr id="9" name="Oval 8"/>
            <p:cNvSpPr/>
            <p:nvPr/>
          </p:nvSpPr>
          <p:spPr>
            <a:xfrm rot="20220000">
              <a:off x="235968" y="171710"/>
              <a:ext cx="8966021" cy="6542612"/>
            </a:xfrm>
            <a:prstGeom prst="ellipse">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Oval 9"/>
            <p:cNvSpPr/>
            <p:nvPr/>
          </p:nvSpPr>
          <p:spPr>
            <a:xfrm rot="20304806">
              <a:off x="329364" y="964503"/>
              <a:ext cx="7650694" cy="538073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1" name="Oval 10"/>
            <p:cNvSpPr/>
            <p:nvPr/>
          </p:nvSpPr>
          <p:spPr>
            <a:xfrm rot="20280137">
              <a:off x="432100" y="1835086"/>
              <a:ext cx="6154800" cy="4155958"/>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2" name="Oval 11"/>
            <p:cNvSpPr/>
            <p:nvPr/>
          </p:nvSpPr>
          <p:spPr>
            <a:xfrm rot="20280137">
              <a:off x="519269" y="2624569"/>
              <a:ext cx="4867491" cy="3066901"/>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3" name="Oval 12"/>
            <p:cNvSpPr/>
            <p:nvPr/>
          </p:nvSpPr>
          <p:spPr>
            <a:xfrm rot="20280137">
              <a:off x="561298" y="3323022"/>
              <a:ext cx="3187919" cy="19795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4" name="Oval 13"/>
            <p:cNvSpPr>
              <a:spLocks/>
            </p:cNvSpPr>
            <p:nvPr/>
          </p:nvSpPr>
          <p:spPr>
            <a:xfrm rot="20280137">
              <a:off x="614223" y="3918858"/>
              <a:ext cx="1844572" cy="1204913"/>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5" name="Oval 14"/>
            <p:cNvSpPr>
              <a:spLocks/>
            </p:cNvSpPr>
            <p:nvPr/>
          </p:nvSpPr>
          <p:spPr>
            <a:xfrm rot="20280137">
              <a:off x="696722" y="4337598"/>
              <a:ext cx="888820" cy="683557"/>
            </a:xfrm>
            <a:prstGeom prst="ellipse">
              <a:avLst/>
            </a:prstGeom>
            <a:solidFill>
              <a:srgbClr val="D73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TextBox 15"/>
            <p:cNvSpPr txBox="1"/>
            <p:nvPr/>
          </p:nvSpPr>
          <p:spPr>
            <a:xfrm>
              <a:off x="741864" y="4410422"/>
              <a:ext cx="839007" cy="445223"/>
            </a:xfrm>
            <a:prstGeom prst="rect">
              <a:avLst/>
            </a:prstGeom>
            <a:noFill/>
          </p:spPr>
          <p:txBody>
            <a:bodyPr>
              <a:spAutoFit/>
            </a:bodyPr>
            <a:lstStyle/>
            <a:p>
              <a:pPr>
                <a:defRPr/>
              </a:pPr>
              <a:r>
                <a:rPr lang="en-US" b="1" dirty="0">
                  <a:solidFill>
                    <a:srgbClr val="FFFFFF"/>
                  </a:solidFill>
                  <a:effectLst>
                    <a:outerShdw blurRad="50800" dist="38100" dir="2700000" algn="tl" rotWithShape="0">
                      <a:prstClr val="black"/>
                    </a:outerShdw>
                  </a:effectLst>
                  <a:ea typeface="ＭＳ Ｐゴシック" pitchFamily="34" charset="-128"/>
                </a:rPr>
                <a:t>Child</a:t>
              </a:r>
            </a:p>
          </p:txBody>
        </p:sp>
        <p:sp>
          <p:nvSpPr>
            <p:cNvPr id="17" name="TextBox 16"/>
            <p:cNvSpPr txBox="1"/>
            <p:nvPr/>
          </p:nvSpPr>
          <p:spPr>
            <a:xfrm>
              <a:off x="1464127" y="4044646"/>
              <a:ext cx="1088064" cy="445222"/>
            </a:xfrm>
            <a:prstGeom prst="rect">
              <a:avLst/>
            </a:prstGeom>
            <a:noFill/>
          </p:spPr>
          <p:txBody>
            <a:bodyPr>
              <a:spAutoFit/>
            </a:bodyPr>
            <a:lstStyle/>
            <a:p>
              <a:pPr>
                <a:defRPr/>
              </a:pPr>
              <a:r>
                <a:rPr lang="en-US" b="1" dirty="0">
                  <a:solidFill>
                    <a:srgbClr val="FFFFFF"/>
                  </a:solidFill>
                  <a:effectLst>
                    <a:outerShdw blurRad="50800" dist="38100" dir="2700000" algn="tl" rotWithShape="0">
                      <a:prstClr val="black"/>
                    </a:outerShdw>
                  </a:effectLst>
                  <a:ea typeface="ＭＳ Ｐゴシック" pitchFamily="34" charset="-128"/>
                </a:rPr>
                <a:t>Family</a:t>
              </a:r>
            </a:p>
          </p:txBody>
        </p:sp>
        <p:sp>
          <p:nvSpPr>
            <p:cNvPr id="18" name="TextBox 17"/>
            <p:cNvSpPr txBox="1"/>
            <p:nvPr/>
          </p:nvSpPr>
          <p:spPr>
            <a:xfrm>
              <a:off x="2452568" y="3218750"/>
              <a:ext cx="1369809" cy="1199948"/>
            </a:xfrm>
            <a:prstGeom prst="rect">
              <a:avLst/>
            </a:prstGeom>
            <a:noFill/>
          </p:spPr>
          <p:txBody>
            <a:bodyPr>
              <a:spAutoFit/>
            </a:bodyPr>
            <a:lstStyle/>
            <a:p>
              <a:pPr>
                <a:defRPr/>
              </a:pPr>
              <a:r>
                <a:rPr lang="en-US" b="1" dirty="0">
                  <a:solidFill>
                    <a:srgbClr val="FFFFFF"/>
                  </a:solidFill>
                  <a:effectLst>
                    <a:outerShdw blurRad="50800" dist="38100" dir="2700000" algn="tl" rotWithShape="0">
                      <a:prstClr val="black"/>
                    </a:outerShdw>
                  </a:effectLst>
                  <a:ea typeface="ＭＳ Ｐゴシック" pitchFamily="34" charset="-128"/>
                </a:rPr>
                <a:t>ECE        Program Staff</a:t>
              </a:r>
            </a:p>
          </p:txBody>
        </p:sp>
        <p:sp>
          <p:nvSpPr>
            <p:cNvPr id="19" name="TextBox 18"/>
            <p:cNvSpPr txBox="1"/>
            <p:nvPr/>
          </p:nvSpPr>
          <p:spPr>
            <a:xfrm>
              <a:off x="3504830" y="2457404"/>
              <a:ext cx="1886600" cy="1171811"/>
            </a:xfrm>
            <a:prstGeom prst="rect">
              <a:avLst/>
            </a:prstGeom>
            <a:noFill/>
          </p:spPr>
          <p:txBody>
            <a:bodyPr>
              <a:spAutoFit/>
            </a:bodyPr>
            <a:lstStyle/>
            <a:p>
              <a:pPr>
                <a:defRPr/>
              </a:pPr>
              <a:r>
                <a:rPr lang="en-US" b="1" dirty="0">
                  <a:solidFill>
                    <a:srgbClr val="FFFFFF"/>
                  </a:solidFill>
                  <a:effectLst>
                    <a:outerShdw blurRad="50800" dist="38100" dir="2700000" algn="tl" rotWithShape="0">
                      <a:prstClr val="black"/>
                    </a:outerShdw>
                  </a:effectLst>
                  <a:ea typeface="ＭＳ Ｐゴシック" pitchFamily="34" charset="-128"/>
                </a:rPr>
                <a:t>ECE</a:t>
              </a:r>
            </a:p>
            <a:p>
              <a:pPr>
                <a:defRPr/>
              </a:pPr>
              <a:r>
                <a:rPr lang="en-US" b="1" dirty="0">
                  <a:solidFill>
                    <a:srgbClr val="FFFFFF"/>
                  </a:solidFill>
                  <a:effectLst>
                    <a:outerShdw blurRad="50800" dist="38100" dir="2700000" algn="tl" rotWithShape="0">
                      <a:prstClr val="black"/>
                    </a:outerShdw>
                  </a:effectLst>
                  <a:ea typeface="ＭＳ Ｐゴシック" pitchFamily="34" charset="-128"/>
                </a:rPr>
                <a:t>Program</a:t>
              </a:r>
            </a:p>
            <a:p>
              <a:pPr>
                <a:defRPr/>
              </a:pPr>
              <a:r>
                <a:rPr lang="en-US" b="1" dirty="0">
                  <a:solidFill>
                    <a:srgbClr val="FFFFFF"/>
                  </a:solidFill>
                  <a:effectLst>
                    <a:outerShdw blurRad="50800" dist="38100" dir="2700000" algn="tl" rotWithShape="0">
                      <a:prstClr val="black"/>
                    </a:outerShdw>
                  </a:effectLst>
                  <a:ea typeface="ＭＳ Ｐゴシック" pitchFamily="34" charset="-128"/>
                </a:rPr>
                <a:t>Environment</a:t>
              </a:r>
            </a:p>
          </p:txBody>
        </p:sp>
        <p:sp>
          <p:nvSpPr>
            <p:cNvPr id="20" name="TextBox 19"/>
            <p:cNvSpPr txBox="1"/>
            <p:nvPr/>
          </p:nvSpPr>
          <p:spPr>
            <a:xfrm>
              <a:off x="5092563" y="1998941"/>
              <a:ext cx="1284196" cy="1173466"/>
            </a:xfrm>
            <a:prstGeom prst="rect">
              <a:avLst/>
            </a:prstGeom>
            <a:noFill/>
          </p:spPr>
          <p:txBody>
            <a:bodyPr>
              <a:spAutoFit/>
            </a:bodyPr>
            <a:lstStyle/>
            <a:p>
              <a:pPr>
                <a:defRPr/>
              </a:pPr>
              <a:r>
                <a:rPr lang="en-US" b="1" dirty="0">
                  <a:solidFill>
                    <a:srgbClr val="FFFFFF"/>
                  </a:solidFill>
                  <a:effectLst>
                    <a:outerShdw blurRad="50800" dist="38100" dir="2700000" algn="tl" rotWithShape="0">
                      <a:prstClr val="black"/>
                    </a:outerShdw>
                  </a:effectLst>
                  <a:ea typeface="ＭＳ Ｐゴシック" pitchFamily="34" charset="-128"/>
                </a:rPr>
                <a:t>ECE Program</a:t>
              </a:r>
            </a:p>
            <a:p>
              <a:pPr>
                <a:defRPr/>
              </a:pPr>
              <a:r>
                <a:rPr lang="en-US" b="1" dirty="0">
                  <a:solidFill>
                    <a:srgbClr val="FFFFFF"/>
                  </a:solidFill>
                  <a:effectLst>
                    <a:outerShdw blurRad="50800" dist="38100" dir="2700000" algn="tl" rotWithShape="0">
                      <a:prstClr val="black"/>
                    </a:outerShdw>
                  </a:effectLst>
                  <a:ea typeface="ＭＳ Ｐゴシック" pitchFamily="34" charset="-128"/>
                </a:rPr>
                <a:t>Policies</a:t>
              </a:r>
            </a:p>
          </p:txBody>
        </p:sp>
        <p:sp>
          <p:nvSpPr>
            <p:cNvPr id="21" name="TextBox 20"/>
            <p:cNvSpPr txBox="1"/>
            <p:nvPr/>
          </p:nvSpPr>
          <p:spPr>
            <a:xfrm>
              <a:off x="5981382" y="1843362"/>
              <a:ext cx="1715374" cy="461773"/>
            </a:xfrm>
            <a:prstGeom prst="rect">
              <a:avLst/>
            </a:prstGeom>
            <a:noFill/>
          </p:spPr>
          <p:txBody>
            <a:bodyPr>
              <a:spAutoFit/>
            </a:bodyPr>
            <a:lstStyle/>
            <a:p>
              <a:pPr>
                <a:defRPr/>
              </a:pPr>
              <a:r>
                <a:rPr lang="en-US" b="1" dirty="0">
                  <a:solidFill>
                    <a:srgbClr val="FFFFFF"/>
                  </a:solidFill>
                  <a:effectLst>
                    <a:outerShdw blurRad="50800" dist="38100" dir="2700000" algn="tl" rotWithShape="0">
                      <a:prstClr val="black"/>
                    </a:outerShdw>
                  </a:effectLst>
                  <a:ea typeface="ＭＳ Ｐゴシック" pitchFamily="34" charset="-128"/>
                </a:rPr>
                <a:t>Community</a:t>
              </a:r>
            </a:p>
          </p:txBody>
        </p:sp>
        <p:sp>
          <p:nvSpPr>
            <p:cNvPr id="22" name="TextBox 21"/>
            <p:cNvSpPr txBox="1"/>
            <p:nvPr/>
          </p:nvSpPr>
          <p:spPr>
            <a:xfrm>
              <a:off x="7525530" y="1283938"/>
              <a:ext cx="1161224" cy="445222"/>
            </a:xfrm>
            <a:prstGeom prst="rect">
              <a:avLst/>
            </a:prstGeom>
            <a:noFill/>
          </p:spPr>
          <p:txBody>
            <a:bodyPr>
              <a:spAutoFit/>
            </a:bodyPr>
            <a:lstStyle/>
            <a:p>
              <a:pPr>
                <a:defRPr/>
              </a:pPr>
              <a:r>
                <a:rPr lang="en-US" b="1" dirty="0">
                  <a:solidFill>
                    <a:srgbClr val="FFFFFF"/>
                  </a:solidFill>
                  <a:effectLst>
                    <a:outerShdw blurRad="50800" dist="38100" dir="2700000" algn="tl" rotWithShape="0">
                      <a:prstClr val="black"/>
                    </a:outerShdw>
                  </a:effectLst>
                  <a:ea typeface="ＭＳ Ｐゴシック" pitchFamily="34" charset="-128"/>
                </a:rPr>
                <a:t>Society</a:t>
              </a:r>
            </a:p>
          </p:txBody>
        </p:sp>
        <p:sp>
          <p:nvSpPr>
            <p:cNvPr id="23" name="Rectangle 42"/>
            <p:cNvSpPr>
              <a:spLocks noChangeArrowheads="1"/>
            </p:cNvSpPr>
            <p:nvPr/>
          </p:nvSpPr>
          <p:spPr bwMode="auto">
            <a:xfrm>
              <a:off x="7577592" y="994294"/>
              <a:ext cx="877228" cy="292388"/>
            </a:xfrm>
            <a:prstGeom prst="rect">
              <a:avLst/>
            </a:prstGeom>
            <a:noFill/>
            <a:ln w="9525">
              <a:noFill/>
              <a:miter lim="800000"/>
              <a:headEnd/>
              <a:tailEnd/>
            </a:ln>
          </p:spPr>
          <p:txBody>
            <a:bodyPr wrap="none">
              <a:spAutoFit/>
            </a:bodyPr>
            <a:lstStyle/>
            <a:p>
              <a:pPr algn="ctr"/>
              <a:r>
                <a:rPr lang="en-US" sz="1300" dirty="0">
                  <a:solidFill>
                    <a:srgbClr val="FFFFFF"/>
                  </a:solidFill>
                </a:rPr>
                <a:t>legislation</a:t>
              </a:r>
            </a:p>
          </p:txBody>
        </p:sp>
        <p:sp>
          <p:nvSpPr>
            <p:cNvPr id="24" name="Rectangle 43"/>
            <p:cNvSpPr>
              <a:spLocks noChangeArrowheads="1"/>
            </p:cNvSpPr>
            <p:nvPr/>
          </p:nvSpPr>
          <p:spPr bwMode="auto">
            <a:xfrm>
              <a:off x="3347378" y="358735"/>
              <a:ext cx="1371600" cy="492443"/>
            </a:xfrm>
            <a:prstGeom prst="rect">
              <a:avLst/>
            </a:prstGeom>
            <a:noFill/>
            <a:ln w="9525">
              <a:noFill/>
              <a:miter lim="800000"/>
              <a:headEnd/>
              <a:tailEnd/>
            </a:ln>
          </p:spPr>
          <p:txBody>
            <a:bodyPr>
              <a:spAutoFit/>
            </a:bodyPr>
            <a:lstStyle/>
            <a:p>
              <a:pPr algn="ctr"/>
              <a:r>
                <a:rPr lang="en-US" sz="1300" dirty="0">
                  <a:solidFill>
                    <a:srgbClr val="FFFFFF"/>
                  </a:solidFill>
                </a:rPr>
                <a:t>Department of Education</a:t>
              </a:r>
            </a:p>
          </p:txBody>
        </p:sp>
        <p:sp>
          <p:nvSpPr>
            <p:cNvPr id="25" name="Rectangle 44"/>
            <p:cNvSpPr>
              <a:spLocks noChangeArrowheads="1"/>
            </p:cNvSpPr>
            <p:nvPr/>
          </p:nvSpPr>
          <p:spPr bwMode="auto">
            <a:xfrm>
              <a:off x="4541600" y="40957"/>
              <a:ext cx="1447564" cy="492443"/>
            </a:xfrm>
            <a:prstGeom prst="rect">
              <a:avLst/>
            </a:prstGeom>
            <a:noFill/>
            <a:ln w="9525">
              <a:noFill/>
              <a:miter lim="800000"/>
              <a:headEnd/>
              <a:tailEnd/>
            </a:ln>
          </p:spPr>
          <p:txBody>
            <a:bodyPr>
              <a:spAutoFit/>
            </a:bodyPr>
            <a:lstStyle/>
            <a:p>
              <a:pPr algn="ctr"/>
              <a:r>
                <a:rPr lang="en-US" sz="1300" dirty="0">
                  <a:solidFill>
                    <a:srgbClr val="FFFFFF"/>
                  </a:solidFill>
                </a:rPr>
                <a:t>Health and Human Services</a:t>
              </a:r>
            </a:p>
          </p:txBody>
        </p:sp>
        <p:sp>
          <p:nvSpPr>
            <p:cNvPr id="26" name="Rectangle 57"/>
            <p:cNvSpPr>
              <a:spLocks noChangeArrowheads="1"/>
            </p:cNvSpPr>
            <p:nvPr/>
          </p:nvSpPr>
          <p:spPr bwMode="auto">
            <a:xfrm>
              <a:off x="7782368" y="2980415"/>
              <a:ext cx="914400" cy="892552"/>
            </a:xfrm>
            <a:prstGeom prst="rect">
              <a:avLst/>
            </a:prstGeom>
            <a:noFill/>
            <a:ln w="9525">
              <a:noFill/>
              <a:miter lim="800000"/>
              <a:headEnd/>
              <a:tailEnd/>
            </a:ln>
          </p:spPr>
          <p:txBody>
            <a:bodyPr>
              <a:spAutoFit/>
            </a:bodyPr>
            <a:lstStyle/>
            <a:p>
              <a:pPr algn="ctr"/>
              <a:r>
                <a:rPr lang="en-US" sz="1300" dirty="0">
                  <a:solidFill>
                    <a:srgbClr val="FFFFFF"/>
                  </a:solidFill>
                </a:rPr>
                <a:t>workplace </a:t>
              </a:r>
            </a:p>
            <a:p>
              <a:pPr algn="ctr"/>
              <a:r>
                <a:rPr lang="en-US" sz="1300" dirty="0">
                  <a:solidFill>
                    <a:srgbClr val="FFFFFF"/>
                  </a:solidFill>
                </a:rPr>
                <a:t>supports, benefits and leave </a:t>
              </a:r>
            </a:p>
          </p:txBody>
        </p:sp>
        <p:sp>
          <p:nvSpPr>
            <p:cNvPr id="27" name="Rectangle 58"/>
            <p:cNvSpPr>
              <a:spLocks noChangeArrowheads="1"/>
            </p:cNvSpPr>
            <p:nvPr/>
          </p:nvSpPr>
          <p:spPr bwMode="auto">
            <a:xfrm>
              <a:off x="7782368" y="2011303"/>
              <a:ext cx="1232851" cy="492443"/>
            </a:xfrm>
            <a:prstGeom prst="rect">
              <a:avLst/>
            </a:prstGeom>
            <a:noFill/>
            <a:ln w="9525">
              <a:noFill/>
              <a:miter lim="800000"/>
              <a:headEnd/>
              <a:tailEnd/>
            </a:ln>
          </p:spPr>
          <p:txBody>
            <a:bodyPr>
              <a:spAutoFit/>
            </a:bodyPr>
            <a:lstStyle/>
            <a:p>
              <a:pPr algn="ctr"/>
              <a:r>
                <a:rPr lang="en-US" sz="1300" dirty="0">
                  <a:solidFill>
                    <a:srgbClr val="FFFFFF"/>
                  </a:solidFill>
                </a:rPr>
                <a:t>unemployment rate</a:t>
              </a:r>
            </a:p>
          </p:txBody>
        </p:sp>
        <p:sp>
          <p:nvSpPr>
            <p:cNvPr id="28" name="Rectangle 59"/>
            <p:cNvSpPr>
              <a:spLocks noChangeArrowheads="1"/>
            </p:cNvSpPr>
            <p:nvPr/>
          </p:nvSpPr>
          <p:spPr bwMode="auto">
            <a:xfrm>
              <a:off x="4718978" y="6317098"/>
              <a:ext cx="607860" cy="292388"/>
            </a:xfrm>
            <a:prstGeom prst="rect">
              <a:avLst/>
            </a:prstGeom>
            <a:noFill/>
            <a:ln w="9525">
              <a:noFill/>
              <a:miter lim="800000"/>
              <a:headEnd/>
              <a:tailEnd/>
            </a:ln>
          </p:spPr>
          <p:txBody>
            <a:bodyPr wrap="none">
              <a:spAutoFit/>
            </a:bodyPr>
            <a:lstStyle/>
            <a:p>
              <a:pPr algn="ctr"/>
              <a:r>
                <a:rPr lang="en-US" sz="1300" dirty="0">
                  <a:solidFill>
                    <a:srgbClr val="FFFFFF"/>
                  </a:solidFill>
                </a:rPr>
                <a:t>media</a:t>
              </a:r>
            </a:p>
          </p:txBody>
        </p:sp>
        <p:sp>
          <p:nvSpPr>
            <p:cNvPr id="29" name="Rectangle 62"/>
            <p:cNvSpPr>
              <a:spLocks noChangeArrowheads="1"/>
            </p:cNvSpPr>
            <p:nvPr/>
          </p:nvSpPr>
          <p:spPr bwMode="auto">
            <a:xfrm>
              <a:off x="5914447" y="5602094"/>
              <a:ext cx="928051" cy="492443"/>
            </a:xfrm>
            <a:prstGeom prst="rect">
              <a:avLst/>
            </a:prstGeom>
            <a:noFill/>
            <a:ln w="9525">
              <a:noFill/>
              <a:miter lim="800000"/>
              <a:headEnd/>
              <a:tailEnd/>
            </a:ln>
          </p:spPr>
          <p:txBody>
            <a:bodyPr>
              <a:spAutoFit/>
            </a:bodyPr>
            <a:lstStyle/>
            <a:p>
              <a:pPr algn="ctr"/>
              <a:r>
                <a:rPr lang="en-US" sz="1300" dirty="0">
                  <a:solidFill>
                    <a:srgbClr val="FFFFFF"/>
                  </a:solidFill>
                </a:rPr>
                <a:t>urban planning</a:t>
              </a:r>
            </a:p>
          </p:txBody>
        </p:sp>
        <p:sp>
          <p:nvSpPr>
            <p:cNvPr id="30" name="Rectangle 63"/>
            <p:cNvSpPr>
              <a:spLocks noChangeArrowheads="1"/>
            </p:cNvSpPr>
            <p:nvPr/>
          </p:nvSpPr>
          <p:spPr bwMode="auto">
            <a:xfrm>
              <a:off x="7124850" y="597070"/>
              <a:ext cx="806952" cy="292388"/>
            </a:xfrm>
            <a:prstGeom prst="rect">
              <a:avLst/>
            </a:prstGeom>
            <a:noFill/>
            <a:ln w="9525">
              <a:noFill/>
              <a:miter lim="800000"/>
              <a:headEnd/>
              <a:tailEnd/>
            </a:ln>
          </p:spPr>
          <p:txBody>
            <a:bodyPr wrap="none">
              <a:spAutoFit/>
            </a:bodyPr>
            <a:lstStyle/>
            <a:p>
              <a:pPr algn="ctr"/>
              <a:r>
                <a:rPr lang="en-US" sz="1300" dirty="0">
                  <a:solidFill>
                    <a:srgbClr val="FFFFFF"/>
                  </a:solidFill>
                </a:rPr>
                <a:t>economy</a:t>
              </a:r>
            </a:p>
          </p:txBody>
        </p:sp>
        <p:sp>
          <p:nvSpPr>
            <p:cNvPr id="31" name="Rectangle 78"/>
            <p:cNvSpPr>
              <a:spLocks noChangeArrowheads="1"/>
            </p:cNvSpPr>
            <p:nvPr/>
          </p:nvSpPr>
          <p:spPr bwMode="auto">
            <a:xfrm>
              <a:off x="7035200" y="4489867"/>
              <a:ext cx="990600" cy="692497"/>
            </a:xfrm>
            <a:prstGeom prst="rect">
              <a:avLst/>
            </a:prstGeom>
            <a:noFill/>
            <a:ln w="9525">
              <a:noFill/>
              <a:miter lim="800000"/>
              <a:headEnd/>
              <a:tailEnd/>
            </a:ln>
          </p:spPr>
          <p:txBody>
            <a:bodyPr>
              <a:spAutoFit/>
            </a:bodyPr>
            <a:lstStyle/>
            <a:p>
              <a:pPr algn="ctr"/>
              <a:r>
                <a:rPr lang="en-US" sz="1300" dirty="0">
                  <a:solidFill>
                    <a:srgbClr val="FFFFFF"/>
                  </a:solidFill>
                </a:rPr>
                <a:t>food and beverage </a:t>
              </a:r>
            </a:p>
            <a:p>
              <a:pPr algn="ctr"/>
              <a:r>
                <a:rPr lang="en-US" sz="1300" dirty="0">
                  <a:solidFill>
                    <a:srgbClr val="FFFFFF"/>
                  </a:solidFill>
                </a:rPr>
                <a:t>industry</a:t>
              </a:r>
            </a:p>
          </p:txBody>
        </p:sp>
        <p:sp>
          <p:nvSpPr>
            <p:cNvPr id="32" name="Rectangle 84"/>
            <p:cNvSpPr>
              <a:spLocks noChangeArrowheads="1"/>
            </p:cNvSpPr>
            <p:nvPr/>
          </p:nvSpPr>
          <p:spPr bwMode="auto">
            <a:xfrm>
              <a:off x="5846082" y="269557"/>
              <a:ext cx="1487985" cy="492443"/>
            </a:xfrm>
            <a:prstGeom prst="rect">
              <a:avLst/>
            </a:prstGeom>
            <a:noFill/>
            <a:ln w="9525">
              <a:noFill/>
              <a:miter lim="800000"/>
              <a:headEnd/>
              <a:tailEnd/>
            </a:ln>
          </p:spPr>
          <p:txBody>
            <a:bodyPr>
              <a:spAutoFit/>
            </a:bodyPr>
            <a:lstStyle/>
            <a:p>
              <a:pPr algn="ctr"/>
              <a:r>
                <a:rPr lang="en-US" sz="1300" dirty="0">
                  <a:solidFill>
                    <a:srgbClr val="FFFFFF"/>
                  </a:solidFill>
                </a:rPr>
                <a:t>federal and state budgets</a:t>
              </a:r>
            </a:p>
          </p:txBody>
        </p:sp>
        <p:sp>
          <p:nvSpPr>
            <p:cNvPr id="33" name="Rectangle 85"/>
            <p:cNvSpPr>
              <a:spLocks noChangeArrowheads="1"/>
            </p:cNvSpPr>
            <p:nvPr/>
          </p:nvSpPr>
          <p:spPr bwMode="auto">
            <a:xfrm>
              <a:off x="1805022" y="1629853"/>
              <a:ext cx="1046036" cy="513413"/>
            </a:xfrm>
            <a:prstGeom prst="rect">
              <a:avLst/>
            </a:prstGeom>
            <a:noFill/>
            <a:ln w="9525">
              <a:noFill/>
              <a:miter lim="800000"/>
              <a:headEnd/>
              <a:tailEnd/>
            </a:ln>
          </p:spPr>
          <p:txBody>
            <a:bodyPr>
              <a:spAutoFit/>
            </a:bodyPr>
            <a:lstStyle/>
            <a:p>
              <a:pPr algn="ctr"/>
              <a:r>
                <a:rPr lang="en-US" sz="1300" dirty="0">
                  <a:solidFill>
                    <a:srgbClr val="FFFFFF"/>
                  </a:solidFill>
                </a:rPr>
                <a:t>health department</a:t>
              </a:r>
            </a:p>
          </p:txBody>
        </p:sp>
        <p:sp>
          <p:nvSpPr>
            <p:cNvPr id="34" name="Rectangle 86"/>
            <p:cNvSpPr>
              <a:spLocks noChangeArrowheads="1"/>
            </p:cNvSpPr>
            <p:nvPr/>
          </p:nvSpPr>
          <p:spPr bwMode="auto">
            <a:xfrm>
              <a:off x="5765014" y="1550408"/>
              <a:ext cx="1643770" cy="304839"/>
            </a:xfrm>
            <a:prstGeom prst="rect">
              <a:avLst/>
            </a:prstGeom>
            <a:noFill/>
            <a:ln w="9525">
              <a:noFill/>
              <a:miter lim="800000"/>
              <a:headEnd/>
              <a:tailEnd/>
            </a:ln>
          </p:spPr>
          <p:txBody>
            <a:bodyPr>
              <a:spAutoFit/>
            </a:bodyPr>
            <a:lstStyle/>
            <a:p>
              <a:pPr algn="ctr"/>
              <a:r>
                <a:rPr lang="en-US" sz="1300" dirty="0">
                  <a:solidFill>
                    <a:srgbClr val="FFFFFF"/>
                  </a:solidFill>
                </a:rPr>
                <a:t>child care licensing</a:t>
              </a:r>
            </a:p>
          </p:txBody>
        </p:sp>
        <p:sp>
          <p:nvSpPr>
            <p:cNvPr id="35" name="Rectangle 87"/>
            <p:cNvSpPr>
              <a:spLocks noChangeArrowheads="1"/>
            </p:cNvSpPr>
            <p:nvPr/>
          </p:nvSpPr>
          <p:spPr bwMode="auto">
            <a:xfrm>
              <a:off x="3672942" y="994294"/>
              <a:ext cx="945708" cy="492443"/>
            </a:xfrm>
            <a:prstGeom prst="rect">
              <a:avLst/>
            </a:prstGeom>
            <a:noFill/>
            <a:ln w="9525">
              <a:noFill/>
              <a:miter lim="800000"/>
              <a:headEnd/>
              <a:tailEnd/>
            </a:ln>
          </p:spPr>
          <p:txBody>
            <a:bodyPr wrap="none">
              <a:spAutoFit/>
            </a:bodyPr>
            <a:lstStyle/>
            <a:p>
              <a:pPr algn="ctr"/>
              <a:r>
                <a:rPr lang="en-US" sz="1300" dirty="0">
                  <a:solidFill>
                    <a:srgbClr val="FFFFFF"/>
                  </a:solidFill>
                </a:rPr>
                <a:t>healthcare </a:t>
              </a:r>
            </a:p>
            <a:p>
              <a:pPr algn="ctr"/>
              <a:r>
                <a:rPr lang="en-US" sz="1300" dirty="0">
                  <a:solidFill>
                    <a:srgbClr val="FFFFFF"/>
                  </a:solidFill>
                </a:rPr>
                <a:t>providers</a:t>
              </a:r>
            </a:p>
          </p:txBody>
        </p:sp>
        <p:sp>
          <p:nvSpPr>
            <p:cNvPr id="36" name="Rectangle 88"/>
            <p:cNvSpPr>
              <a:spLocks noChangeArrowheads="1"/>
            </p:cNvSpPr>
            <p:nvPr/>
          </p:nvSpPr>
          <p:spPr bwMode="auto">
            <a:xfrm>
              <a:off x="2701624" y="1312073"/>
              <a:ext cx="1171732" cy="492443"/>
            </a:xfrm>
            <a:prstGeom prst="rect">
              <a:avLst/>
            </a:prstGeom>
            <a:noFill/>
            <a:ln w="9525">
              <a:noFill/>
              <a:miter lim="800000"/>
              <a:headEnd/>
              <a:tailEnd/>
            </a:ln>
          </p:spPr>
          <p:txBody>
            <a:bodyPr wrap="none">
              <a:spAutoFit/>
            </a:bodyPr>
            <a:lstStyle/>
            <a:p>
              <a:pPr algn="ctr"/>
              <a:r>
                <a:rPr lang="en-US" sz="1300" dirty="0">
                  <a:solidFill>
                    <a:srgbClr val="FFFFFF"/>
                  </a:solidFill>
                </a:rPr>
                <a:t>mental health </a:t>
              </a:r>
            </a:p>
            <a:p>
              <a:pPr algn="ctr"/>
              <a:r>
                <a:rPr lang="en-US" sz="1300" dirty="0">
                  <a:solidFill>
                    <a:srgbClr val="FFFFFF"/>
                  </a:solidFill>
                </a:rPr>
                <a:t>services</a:t>
              </a:r>
            </a:p>
          </p:txBody>
        </p:sp>
        <p:sp>
          <p:nvSpPr>
            <p:cNvPr id="37" name="Rectangle 89"/>
            <p:cNvSpPr>
              <a:spLocks noChangeArrowheads="1"/>
            </p:cNvSpPr>
            <p:nvPr/>
          </p:nvSpPr>
          <p:spPr bwMode="auto">
            <a:xfrm>
              <a:off x="5540863" y="994294"/>
              <a:ext cx="970241" cy="304839"/>
            </a:xfrm>
            <a:prstGeom prst="rect">
              <a:avLst/>
            </a:prstGeom>
            <a:noFill/>
            <a:ln w="9525">
              <a:noFill/>
              <a:miter lim="800000"/>
              <a:headEnd/>
              <a:tailEnd/>
            </a:ln>
          </p:spPr>
          <p:txBody>
            <a:bodyPr>
              <a:spAutoFit/>
            </a:bodyPr>
            <a:lstStyle/>
            <a:p>
              <a:pPr algn="ctr"/>
              <a:r>
                <a:rPr lang="en-US" sz="1300" dirty="0">
                  <a:solidFill>
                    <a:srgbClr val="FFFFFF"/>
                  </a:solidFill>
                </a:rPr>
                <a:t>CCR&amp;R</a:t>
              </a:r>
            </a:p>
          </p:txBody>
        </p:sp>
        <p:sp>
          <p:nvSpPr>
            <p:cNvPr id="38" name="Rectangle 90"/>
            <p:cNvSpPr>
              <a:spLocks noChangeArrowheads="1"/>
            </p:cNvSpPr>
            <p:nvPr/>
          </p:nvSpPr>
          <p:spPr bwMode="auto">
            <a:xfrm>
              <a:off x="6063881" y="1232628"/>
              <a:ext cx="685800" cy="292388"/>
            </a:xfrm>
            <a:prstGeom prst="rect">
              <a:avLst/>
            </a:prstGeom>
            <a:noFill/>
            <a:ln w="9525">
              <a:noFill/>
              <a:miter lim="800000"/>
              <a:headEnd/>
              <a:tailEnd/>
            </a:ln>
          </p:spPr>
          <p:txBody>
            <a:bodyPr>
              <a:spAutoFit/>
            </a:bodyPr>
            <a:lstStyle/>
            <a:p>
              <a:pPr algn="ctr"/>
              <a:r>
                <a:rPr lang="en-US" sz="1300" dirty="0">
                  <a:solidFill>
                    <a:srgbClr val="FFFFFF"/>
                  </a:solidFill>
                </a:rPr>
                <a:t>QRIS</a:t>
              </a:r>
            </a:p>
          </p:txBody>
        </p:sp>
        <p:sp>
          <p:nvSpPr>
            <p:cNvPr id="39" name="Rectangle 91"/>
            <p:cNvSpPr>
              <a:spLocks noChangeArrowheads="1"/>
            </p:cNvSpPr>
            <p:nvPr/>
          </p:nvSpPr>
          <p:spPr bwMode="auto">
            <a:xfrm>
              <a:off x="4420111" y="5602094"/>
              <a:ext cx="1004251" cy="492443"/>
            </a:xfrm>
            <a:prstGeom prst="rect">
              <a:avLst/>
            </a:prstGeom>
            <a:noFill/>
            <a:ln w="9525">
              <a:noFill/>
              <a:miter lim="800000"/>
              <a:headEnd/>
              <a:tailEnd/>
            </a:ln>
          </p:spPr>
          <p:txBody>
            <a:bodyPr>
              <a:spAutoFit/>
            </a:bodyPr>
            <a:lstStyle/>
            <a:p>
              <a:pPr algn="ctr"/>
              <a:r>
                <a:rPr lang="en-US" sz="1300" dirty="0">
                  <a:solidFill>
                    <a:srgbClr val="FFFFFF"/>
                  </a:solidFill>
                </a:rPr>
                <a:t>religious institutions</a:t>
              </a:r>
            </a:p>
          </p:txBody>
        </p:sp>
        <p:sp>
          <p:nvSpPr>
            <p:cNvPr id="40" name="Rectangle 92"/>
            <p:cNvSpPr>
              <a:spLocks noChangeArrowheads="1"/>
            </p:cNvSpPr>
            <p:nvPr/>
          </p:nvSpPr>
          <p:spPr bwMode="auto">
            <a:xfrm>
              <a:off x="6870480" y="3800254"/>
              <a:ext cx="463588" cy="292388"/>
            </a:xfrm>
            <a:prstGeom prst="rect">
              <a:avLst/>
            </a:prstGeom>
            <a:noFill/>
            <a:ln w="9525">
              <a:noFill/>
              <a:miter lim="800000"/>
              <a:headEnd/>
              <a:tailEnd/>
            </a:ln>
          </p:spPr>
          <p:txBody>
            <a:bodyPr wrap="none">
              <a:spAutoFit/>
            </a:bodyPr>
            <a:lstStyle/>
            <a:p>
              <a:pPr algn="ctr"/>
              <a:r>
                <a:rPr lang="en-US" sz="1300" dirty="0">
                  <a:solidFill>
                    <a:srgbClr val="FFFFFF"/>
                  </a:solidFill>
                </a:rPr>
                <a:t>WIC</a:t>
              </a:r>
            </a:p>
          </p:txBody>
        </p:sp>
        <p:sp>
          <p:nvSpPr>
            <p:cNvPr id="41" name="Rectangle 93"/>
            <p:cNvSpPr>
              <a:spLocks noChangeArrowheads="1"/>
            </p:cNvSpPr>
            <p:nvPr/>
          </p:nvSpPr>
          <p:spPr bwMode="auto">
            <a:xfrm>
              <a:off x="7013469" y="3403030"/>
              <a:ext cx="619465" cy="292388"/>
            </a:xfrm>
            <a:prstGeom prst="rect">
              <a:avLst/>
            </a:prstGeom>
            <a:noFill/>
            <a:ln w="9525">
              <a:noFill/>
              <a:miter lim="800000"/>
              <a:headEnd/>
              <a:tailEnd/>
            </a:ln>
          </p:spPr>
          <p:txBody>
            <a:bodyPr wrap="none">
              <a:spAutoFit/>
            </a:bodyPr>
            <a:lstStyle/>
            <a:p>
              <a:pPr algn="ctr"/>
              <a:r>
                <a:rPr lang="en-US" sz="1300" dirty="0">
                  <a:solidFill>
                    <a:srgbClr val="FFFFFF"/>
                  </a:solidFill>
                </a:rPr>
                <a:t>CACFP</a:t>
              </a:r>
            </a:p>
          </p:txBody>
        </p:sp>
        <p:sp>
          <p:nvSpPr>
            <p:cNvPr id="42" name="Rectangle 94"/>
            <p:cNvSpPr>
              <a:spLocks noChangeArrowheads="1"/>
            </p:cNvSpPr>
            <p:nvPr/>
          </p:nvSpPr>
          <p:spPr bwMode="auto">
            <a:xfrm>
              <a:off x="3374075" y="5999319"/>
              <a:ext cx="1132041" cy="492443"/>
            </a:xfrm>
            <a:prstGeom prst="rect">
              <a:avLst/>
            </a:prstGeom>
            <a:noFill/>
            <a:ln w="9525">
              <a:noFill/>
              <a:miter lim="800000"/>
              <a:headEnd/>
              <a:tailEnd/>
            </a:ln>
          </p:spPr>
          <p:txBody>
            <a:bodyPr>
              <a:spAutoFit/>
            </a:bodyPr>
            <a:lstStyle/>
            <a:p>
              <a:pPr algn="ctr"/>
              <a:r>
                <a:rPr lang="en-US" sz="1300" dirty="0">
                  <a:solidFill>
                    <a:srgbClr val="FFFFFF"/>
                  </a:solidFill>
                </a:rPr>
                <a:t>community gardens</a:t>
              </a:r>
            </a:p>
          </p:txBody>
        </p:sp>
        <p:sp>
          <p:nvSpPr>
            <p:cNvPr id="43" name="Rectangle 95"/>
            <p:cNvSpPr>
              <a:spLocks noChangeArrowheads="1"/>
            </p:cNvSpPr>
            <p:nvPr/>
          </p:nvSpPr>
          <p:spPr bwMode="auto">
            <a:xfrm>
              <a:off x="2626907" y="6237653"/>
              <a:ext cx="588687" cy="292388"/>
            </a:xfrm>
            <a:prstGeom prst="rect">
              <a:avLst/>
            </a:prstGeom>
            <a:noFill/>
            <a:ln w="9525">
              <a:noFill/>
              <a:miter lim="800000"/>
              <a:headEnd/>
              <a:tailEnd/>
            </a:ln>
          </p:spPr>
          <p:txBody>
            <a:bodyPr wrap="none">
              <a:spAutoFit/>
            </a:bodyPr>
            <a:lstStyle/>
            <a:p>
              <a:pPr algn="ctr"/>
              <a:r>
                <a:rPr lang="en-US" sz="1300" dirty="0">
                  <a:solidFill>
                    <a:srgbClr val="FFFFFF"/>
                  </a:solidFill>
                </a:rPr>
                <a:t>parks </a:t>
              </a:r>
            </a:p>
          </p:txBody>
        </p:sp>
        <p:sp>
          <p:nvSpPr>
            <p:cNvPr id="44" name="Rectangle 96"/>
            <p:cNvSpPr>
              <a:spLocks noChangeArrowheads="1"/>
            </p:cNvSpPr>
            <p:nvPr/>
          </p:nvSpPr>
          <p:spPr bwMode="auto">
            <a:xfrm>
              <a:off x="4494828" y="914849"/>
              <a:ext cx="1120753" cy="513413"/>
            </a:xfrm>
            <a:prstGeom prst="rect">
              <a:avLst/>
            </a:prstGeom>
            <a:noFill/>
            <a:ln w="9525">
              <a:noFill/>
              <a:miter lim="800000"/>
              <a:headEnd/>
              <a:tailEnd/>
            </a:ln>
          </p:spPr>
          <p:txBody>
            <a:bodyPr>
              <a:spAutoFit/>
            </a:bodyPr>
            <a:lstStyle/>
            <a:p>
              <a:pPr algn="ctr"/>
              <a:r>
                <a:rPr lang="en-US" sz="1300" dirty="0">
                  <a:solidFill>
                    <a:srgbClr val="FFFFFF"/>
                  </a:solidFill>
                </a:rPr>
                <a:t>schools and colleges</a:t>
              </a:r>
            </a:p>
          </p:txBody>
        </p:sp>
        <p:sp>
          <p:nvSpPr>
            <p:cNvPr id="45" name="Rectangle 98"/>
            <p:cNvSpPr>
              <a:spLocks noChangeArrowheads="1"/>
            </p:cNvSpPr>
            <p:nvPr/>
          </p:nvSpPr>
          <p:spPr bwMode="auto">
            <a:xfrm>
              <a:off x="5989164" y="4489867"/>
              <a:ext cx="914400" cy="492443"/>
            </a:xfrm>
            <a:prstGeom prst="rect">
              <a:avLst/>
            </a:prstGeom>
            <a:noFill/>
            <a:ln w="9525">
              <a:noFill/>
              <a:miter lim="800000"/>
              <a:headEnd/>
              <a:tailEnd/>
            </a:ln>
          </p:spPr>
          <p:txBody>
            <a:bodyPr>
              <a:spAutoFit/>
            </a:bodyPr>
            <a:lstStyle/>
            <a:p>
              <a:pPr algn="ctr"/>
              <a:r>
                <a:rPr lang="en-US" sz="1300" dirty="0">
                  <a:solidFill>
                    <a:srgbClr val="FFFFFF"/>
                  </a:solidFill>
                </a:rPr>
                <a:t>grocery stores</a:t>
              </a:r>
            </a:p>
          </p:txBody>
        </p:sp>
        <p:sp>
          <p:nvSpPr>
            <p:cNvPr id="46" name="Rectangle 99"/>
            <p:cNvSpPr>
              <a:spLocks noChangeArrowheads="1"/>
            </p:cNvSpPr>
            <p:nvPr/>
          </p:nvSpPr>
          <p:spPr bwMode="auto">
            <a:xfrm>
              <a:off x="6549517" y="2367362"/>
              <a:ext cx="1232851" cy="930560"/>
            </a:xfrm>
            <a:prstGeom prst="rect">
              <a:avLst/>
            </a:prstGeom>
            <a:noFill/>
            <a:ln w="9525">
              <a:noFill/>
              <a:miter lim="800000"/>
              <a:headEnd/>
              <a:tailEnd/>
            </a:ln>
          </p:spPr>
          <p:txBody>
            <a:bodyPr>
              <a:spAutoFit/>
            </a:bodyPr>
            <a:lstStyle/>
            <a:p>
              <a:pPr algn="ctr"/>
              <a:r>
                <a:rPr lang="en-US" sz="1300" dirty="0">
                  <a:solidFill>
                    <a:srgbClr val="FFFFFF"/>
                  </a:solidFill>
                </a:rPr>
                <a:t>pre-service and professional development opportunities</a:t>
              </a:r>
            </a:p>
          </p:txBody>
        </p:sp>
        <p:sp>
          <p:nvSpPr>
            <p:cNvPr id="47" name="Rectangle 100"/>
            <p:cNvSpPr>
              <a:spLocks noChangeArrowheads="1"/>
            </p:cNvSpPr>
            <p:nvPr/>
          </p:nvSpPr>
          <p:spPr bwMode="auto">
            <a:xfrm>
              <a:off x="3747659" y="6501379"/>
              <a:ext cx="664990" cy="292388"/>
            </a:xfrm>
            <a:prstGeom prst="rect">
              <a:avLst/>
            </a:prstGeom>
            <a:noFill/>
            <a:ln w="9525">
              <a:noFill/>
              <a:miter lim="800000"/>
              <a:headEnd/>
              <a:tailEnd/>
            </a:ln>
          </p:spPr>
          <p:txBody>
            <a:bodyPr wrap="none">
              <a:spAutoFit/>
            </a:bodyPr>
            <a:lstStyle/>
            <a:p>
              <a:pPr algn="ctr"/>
              <a:r>
                <a:rPr lang="en-US" sz="1300" dirty="0">
                  <a:solidFill>
                    <a:srgbClr val="FFFFFF"/>
                  </a:solidFill>
                </a:rPr>
                <a:t>culture</a:t>
              </a:r>
            </a:p>
          </p:txBody>
        </p:sp>
      </p:grpSp>
      <p:sp>
        <p:nvSpPr>
          <p:cNvPr id="48" name="Rectangle 102"/>
          <p:cNvSpPr>
            <a:spLocks noChangeArrowheads="1"/>
          </p:cNvSpPr>
          <p:nvPr/>
        </p:nvSpPr>
        <p:spPr bwMode="auto">
          <a:xfrm>
            <a:off x="6096000" y="4038600"/>
            <a:ext cx="1255713" cy="292100"/>
          </a:xfrm>
          <a:prstGeom prst="rect">
            <a:avLst/>
          </a:prstGeom>
          <a:noFill/>
          <a:ln w="9525">
            <a:noFill/>
            <a:miter lim="800000"/>
            <a:headEnd/>
            <a:tailEnd/>
          </a:ln>
        </p:spPr>
        <p:txBody>
          <a:bodyPr wrap="none">
            <a:spAutoFit/>
          </a:bodyPr>
          <a:lstStyle/>
          <a:p>
            <a:pPr algn="ctr"/>
            <a:r>
              <a:rPr lang="en-US" sz="1300" dirty="0">
                <a:solidFill>
                  <a:srgbClr val="FFFFFF"/>
                </a:solidFill>
              </a:rPr>
              <a:t>central kitchens</a:t>
            </a:r>
          </a:p>
        </p:txBody>
      </p:sp>
      <p:sp>
        <p:nvSpPr>
          <p:cNvPr id="49" name="Rectangle 103"/>
          <p:cNvSpPr>
            <a:spLocks noChangeArrowheads="1"/>
          </p:cNvSpPr>
          <p:nvPr/>
        </p:nvSpPr>
        <p:spPr bwMode="auto">
          <a:xfrm>
            <a:off x="5105400" y="5029200"/>
            <a:ext cx="1095375" cy="492125"/>
          </a:xfrm>
          <a:prstGeom prst="rect">
            <a:avLst/>
          </a:prstGeom>
          <a:noFill/>
          <a:ln w="9525">
            <a:noFill/>
            <a:miter lim="800000"/>
            <a:headEnd/>
            <a:tailEnd/>
          </a:ln>
        </p:spPr>
        <p:txBody>
          <a:bodyPr>
            <a:spAutoFit/>
          </a:bodyPr>
          <a:lstStyle/>
          <a:p>
            <a:pPr algn="ctr"/>
            <a:r>
              <a:rPr lang="en-US" sz="1300" dirty="0">
                <a:solidFill>
                  <a:srgbClr val="FFFFFF"/>
                </a:solidFill>
              </a:rPr>
              <a:t>food service vendors</a:t>
            </a:r>
          </a:p>
        </p:txBody>
      </p:sp>
      <p:sp>
        <p:nvSpPr>
          <p:cNvPr id="51" name="Rectangle 46"/>
          <p:cNvSpPr>
            <a:spLocks noChangeArrowheads="1"/>
          </p:cNvSpPr>
          <p:nvPr/>
        </p:nvSpPr>
        <p:spPr bwMode="auto">
          <a:xfrm>
            <a:off x="152400" y="17324"/>
            <a:ext cx="2209800" cy="1477328"/>
          </a:xfrm>
          <a:prstGeom prst="rect">
            <a:avLst/>
          </a:prstGeom>
          <a:noFill/>
          <a:ln w="9525">
            <a:noFill/>
            <a:miter lim="800000"/>
            <a:headEnd/>
            <a:tailEnd/>
          </a:ln>
        </p:spPr>
        <p:txBody>
          <a:bodyPr wrap="square">
            <a:spAutoFit/>
          </a:bodyPr>
          <a:lstStyle/>
          <a:p>
            <a:pPr algn="ctr">
              <a:defRPr/>
            </a:pPr>
            <a:r>
              <a:rPr lang="en-US" sz="3000" b="1" dirty="0">
                <a:solidFill>
                  <a:srgbClr val="153765"/>
                </a:solidFill>
                <a:latin typeface="Arial Narrow"/>
              </a:rPr>
              <a:t>The </a:t>
            </a:r>
            <a:r>
              <a:rPr lang="en-US" sz="3000" b="1" dirty="0" smtClean="0">
                <a:solidFill>
                  <a:srgbClr val="153765"/>
                </a:solidFill>
                <a:latin typeface="Arial Narrow"/>
              </a:rPr>
              <a:t>Social</a:t>
            </a:r>
            <a:endParaRPr lang="en-US" sz="3000" b="1" dirty="0">
              <a:solidFill>
                <a:srgbClr val="153765"/>
              </a:solidFill>
              <a:latin typeface="Arial Narrow"/>
            </a:endParaRPr>
          </a:p>
          <a:p>
            <a:pPr algn="ctr">
              <a:defRPr/>
            </a:pPr>
            <a:r>
              <a:rPr lang="en-US" sz="3000" b="1" dirty="0" smtClean="0">
                <a:solidFill>
                  <a:srgbClr val="153765"/>
                </a:solidFill>
                <a:latin typeface="Arial Narrow"/>
              </a:rPr>
              <a:t>Ecological</a:t>
            </a:r>
            <a:endParaRPr lang="en-US" sz="3000" b="1" dirty="0">
              <a:solidFill>
                <a:srgbClr val="153765"/>
              </a:solidFill>
              <a:latin typeface="Arial Narrow"/>
            </a:endParaRPr>
          </a:p>
          <a:p>
            <a:pPr algn="ctr">
              <a:defRPr/>
            </a:pPr>
            <a:r>
              <a:rPr lang="en-US" sz="3000" b="1" dirty="0" smtClean="0">
                <a:solidFill>
                  <a:srgbClr val="153765"/>
                </a:solidFill>
                <a:latin typeface="Arial Narrow"/>
              </a:rPr>
              <a:t>Model</a:t>
            </a:r>
            <a:endParaRPr lang="en-US" sz="3000" dirty="0">
              <a:solidFill>
                <a:srgbClr val="153765"/>
              </a:solidFill>
              <a:latin typeface="Arial Narrow"/>
            </a:endParaRPr>
          </a:p>
        </p:txBody>
      </p:sp>
    </p:spTree>
    <p:extLst>
      <p:ext uri="{BB962C8B-B14F-4D97-AF65-F5344CB8AC3E}">
        <p14:creationId xmlns:p14="http://schemas.microsoft.com/office/powerpoint/2010/main" val="3418807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295400"/>
          </a:xfrm>
        </p:spPr>
        <p:txBody>
          <a:bodyPr/>
          <a:lstStyle/>
          <a:p>
            <a:r>
              <a:rPr lang="en-US" dirty="0" smtClean="0"/>
              <a:t>Elements of Family Engagement</a:t>
            </a:r>
            <a:endParaRPr lang="en-US" dirty="0"/>
          </a:p>
        </p:txBody>
      </p:sp>
      <p:sp>
        <p:nvSpPr>
          <p:cNvPr id="3" name="Content Placeholder 2"/>
          <p:cNvSpPr>
            <a:spLocks noGrp="1"/>
          </p:cNvSpPr>
          <p:nvPr>
            <p:ph idx="1"/>
          </p:nvPr>
        </p:nvSpPr>
        <p:spPr>
          <a:xfrm>
            <a:off x="685800" y="1371600"/>
            <a:ext cx="7239000" cy="5029200"/>
          </a:xfrm>
        </p:spPr>
        <p:txBody>
          <a:bodyPr/>
          <a:lstStyle/>
          <a:p>
            <a:r>
              <a:rPr lang="en-US" b="1" dirty="0" smtClean="0"/>
              <a:t>In order to effectively engage families </a:t>
            </a:r>
            <a:r>
              <a:rPr lang="en-US" b="1" dirty="0" smtClean="0"/>
              <a:t>we should consider:</a:t>
            </a:r>
            <a:endParaRPr lang="en-US" b="1" dirty="0" smtClean="0"/>
          </a:p>
          <a:p>
            <a:pPr lvl="1"/>
            <a:r>
              <a:rPr lang="en-US" sz="2000" u="sng" dirty="0"/>
              <a:t>Protective Factors </a:t>
            </a:r>
          </a:p>
          <a:p>
            <a:pPr lvl="2"/>
            <a:r>
              <a:rPr lang="en-US" dirty="0"/>
              <a:t>Strategies for creating family support that use best practices to strengthen the parent/child relationship </a:t>
            </a:r>
            <a:endParaRPr lang="en-US" sz="2000" u="sng" dirty="0" smtClean="0"/>
          </a:p>
          <a:p>
            <a:pPr lvl="1"/>
            <a:r>
              <a:rPr lang="en-US" sz="2000" u="sng" dirty="0" smtClean="0"/>
              <a:t>Family </a:t>
            </a:r>
            <a:r>
              <a:rPr lang="en-US" sz="2000" u="sng" dirty="0" smtClean="0"/>
              <a:t>Support </a:t>
            </a:r>
            <a:r>
              <a:rPr lang="en-US" sz="2000" u="sng" dirty="0"/>
              <a:t>P</a:t>
            </a:r>
            <a:r>
              <a:rPr lang="en-US" sz="2000" u="sng" dirty="0" smtClean="0"/>
              <a:t>rinciples</a:t>
            </a:r>
          </a:p>
          <a:p>
            <a:pPr lvl="2"/>
            <a:r>
              <a:rPr lang="en-US" dirty="0" smtClean="0"/>
              <a:t>Collaboration with providers &amp; </a:t>
            </a:r>
            <a:r>
              <a:rPr lang="en-US" dirty="0" smtClean="0"/>
              <a:t>families to increase participation in </a:t>
            </a:r>
            <a:r>
              <a:rPr lang="en-US" dirty="0" smtClean="0"/>
              <a:t>their child care </a:t>
            </a:r>
            <a:r>
              <a:rPr lang="en-US" dirty="0" smtClean="0"/>
              <a:t>program and to build trust </a:t>
            </a:r>
          </a:p>
          <a:p>
            <a:pPr lvl="1"/>
            <a:r>
              <a:rPr lang="en-US" sz="2000" u="sng" dirty="0" smtClean="0"/>
              <a:t>Parent Involvement </a:t>
            </a:r>
            <a:r>
              <a:rPr lang="en-US" sz="2000" u="sng" dirty="0"/>
              <a:t>P</a:t>
            </a:r>
            <a:r>
              <a:rPr lang="en-US" sz="2000" u="sng" dirty="0" smtClean="0"/>
              <a:t>ractices </a:t>
            </a:r>
          </a:p>
          <a:p>
            <a:pPr lvl="2"/>
            <a:r>
              <a:rPr lang="en-US" dirty="0"/>
              <a:t>O</a:t>
            </a:r>
            <a:r>
              <a:rPr lang="en-US" dirty="0" smtClean="0"/>
              <a:t>rganizations can support  child </a:t>
            </a:r>
            <a:r>
              <a:rPr lang="en-US" dirty="0" smtClean="0"/>
              <a:t>care </a:t>
            </a:r>
            <a:r>
              <a:rPr lang="en-US" dirty="0" smtClean="0"/>
              <a:t>sites in designing </a:t>
            </a:r>
            <a:r>
              <a:rPr lang="en-US" dirty="0" smtClean="0"/>
              <a:t>features and activities that enhance </a:t>
            </a:r>
            <a:r>
              <a:rPr lang="en-US" dirty="0" smtClean="0"/>
              <a:t>staff/family </a:t>
            </a:r>
            <a:r>
              <a:rPr lang="en-US" dirty="0" smtClean="0"/>
              <a:t>relationships</a:t>
            </a:r>
          </a:p>
          <a:p>
            <a:endParaRPr lang="en-US" dirty="0"/>
          </a:p>
        </p:txBody>
      </p:sp>
      <p:sp>
        <p:nvSpPr>
          <p:cNvPr id="4" name="Slide Number Placeholder 3"/>
          <p:cNvSpPr>
            <a:spLocks noGrp="1"/>
          </p:cNvSpPr>
          <p:nvPr>
            <p:ph type="sldNum" sz="quarter" idx="4"/>
          </p:nvPr>
        </p:nvSpPr>
        <p:spPr/>
        <p:txBody>
          <a:bodyPr/>
          <a:lstStyle/>
          <a:p>
            <a:pPr algn="l"/>
            <a:fld id="{020EDDED-708C-47C4-A8EB-CD8AA8CA6A97}" type="slidenum">
              <a:rPr lang="en-US" smtClean="0">
                <a:solidFill>
                  <a:srgbClr val="000000">
                    <a:tint val="75000"/>
                  </a:srgbClr>
                </a:solidFill>
              </a:rPr>
              <a:pPr algn="l"/>
              <a:t>4</a:t>
            </a:fld>
            <a:endParaRPr lang="en-US" dirty="0">
              <a:solidFill>
                <a:srgbClr val="000000">
                  <a:tint val="75000"/>
                </a:srgb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3600" dirty="0" smtClean="0"/>
              <a:t>Strengthening Families™ Framework:</a:t>
            </a:r>
            <a:br>
              <a:rPr lang="en-US" sz="3600" dirty="0" smtClean="0"/>
            </a:br>
            <a:r>
              <a:rPr lang="en-US" sz="3600" dirty="0" smtClean="0"/>
              <a:t>Key Protective Factors </a:t>
            </a:r>
          </a:p>
        </p:txBody>
      </p:sp>
      <p:sp>
        <p:nvSpPr>
          <p:cNvPr id="7171" name="Text Placeholder 2"/>
          <p:cNvSpPr>
            <a:spLocks noGrp="1"/>
          </p:cNvSpPr>
          <p:nvPr>
            <p:ph idx="1"/>
          </p:nvPr>
        </p:nvSpPr>
        <p:spPr>
          <a:xfrm>
            <a:off x="685800" y="1981200"/>
            <a:ext cx="7010400" cy="3657600"/>
          </a:xfrm>
          <a:noFill/>
        </p:spPr>
        <p:txBody>
          <a:bodyPr/>
          <a:lstStyle/>
          <a:p>
            <a:pPr marL="514350" indent="-514350" eaLnBrk="1" hangingPunct="1">
              <a:buClr>
                <a:srgbClr val="5A87C5"/>
              </a:buClr>
              <a:buFont typeface="Arial Narrow" pitchFamily="34" charset="0"/>
              <a:buAutoNum type="arabicPeriod"/>
            </a:pPr>
            <a:r>
              <a:rPr lang="en-US" b="0" dirty="0" smtClean="0"/>
              <a:t>Parental resilience – ability to cope with challenges</a:t>
            </a:r>
          </a:p>
          <a:p>
            <a:pPr marL="514350" indent="-514350" eaLnBrk="1" hangingPunct="1">
              <a:buClr>
                <a:srgbClr val="5A87C5"/>
              </a:buClr>
              <a:buFont typeface="Arial Narrow" pitchFamily="34" charset="0"/>
              <a:buAutoNum type="arabicPeriod"/>
            </a:pPr>
            <a:r>
              <a:rPr lang="en-US" b="0" dirty="0" smtClean="0"/>
              <a:t>Social connections – network of people who care</a:t>
            </a:r>
          </a:p>
          <a:p>
            <a:pPr marL="514350" indent="-514350" eaLnBrk="1" hangingPunct="1">
              <a:buClr>
                <a:srgbClr val="5A87C5"/>
              </a:buClr>
              <a:buFont typeface="Arial Narrow" pitchFamily="34" charset="0"/>
              <a:buAutoNum type="arabicPeriod"/>
            </a:pPr>
            <a:r>
              <a:rPr lang="en-US" b="0" dirty="0" smtClean="0"/>
              <a:t>Knowledge of parenting and child development</a:t>
            </a:r>
          </a:p>
          <a:p>
            <a:pPr marL="514350" indent="-514350" eaLnBrk="1" hangingPunct="1">
              <a:buClr>
                <a:srgbClr val="5A87C5"/>
              </a:buClr>
              <a:buFont typeface="Arial Narrow" pitchFamily="34" charset="0"/>
              <a:buAutoNum type="arabicPeriod"/>
            </a:pPr>
            <a:r>
              <a:rPr lang="en-US" b="0" dirty="0" smtClean="0"/>
              <a:t>Concrete support in time of need – access to resources</a:t>
            </a:r>
          </a:p>
          <a:p>
            <a:pPr marL="514350" indent="-514350" eaLnBrk="1" hangingPunct="1">
              <a:buClr>
                <a:srgbClr val="5A87C5"/>
              </a:buClr>
              <a:buFont typeface="Arial Narrow" pitchFamily="34" charset="0"/>
              <a:buAutoNum type="arabicPeriod"/>
            </a:pPr>
            <a:r>
              <a:rPr lang="en-US" b="0" dirty="0" smtClean="0"/>
              <a:t>Social and emotional competence of children</a:t>
            </a:r>
          </a:p>
          <a:p>
            <a:pPr marL="514350" indent="-514350" eaLnBrk="1" hangingPunct="1">
              <a:buFont typeface="Arial Narrow" pitchFamily="34" charset="0"/>
              <a:buAutoNum type="arabicPeriod"/>
            </a:pPr>
            <a:endParaRPr lang="en-US" b="0" dirty="0" smtClean="0"/>
          </a:p>
          <a:p>
            <a:pPr marL="514350" indent="-514350" eaLnBrk="1" hangingPunct="1">
              <a:buFont typeface="Wingdings" pitchFamily="2" charset="2"/>
              <a:buNone/>
            </a:pPr>
            <a:r>
              <a:rPr lang="en-US" b="0" dirty="0" smtClean="0"/>
              <a:t>	</a:t>
            </a:r>
            <a:endParaRPr lang="en-US" b="0" i="1" dirty="0" smtClean="0"/>
          </a:p>
          <a:p>
            <a:pPr marL="514350" indent="-514350" eaLnBrk="1" hangingPunct="1">
              <a:buFont typeface="Wingdings" pitchFamily="2" charset="2"/>
              <a:buNone/>
            </a:pPr>
            <a:endParaRPr lang="en-US" b="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Seven Strategies to Promote Protective Factors 	</a:t>
            </a:r>
            <a:endParaRPr lang="en-US" dirty="0"/>
          </a:p>
        </p:txBody>
      </p:sp>
      <p:sp>
        <p:nvSpPr>
          <p:cNvPr id="3" name="Content Placeholder 2"/>
          <p:cNvSpPr>
            <a:spLocks noGrp="1"/>
          </p:cNvSpPr>
          <p:nvPr>
            <p:ph idx="1"/>
          </p:nvPr>
        </p:nvSpPr>
        <p:spPr/>
        <p:txBody>
          <a:bodyPr/>
          <a:lstStyle/>
          <a:p>
            <a:pPr marL="457200" indent="-457200">
              <a:buAutoNum type="arabicPeriod"/>
            </a:pPr>
            <a:endParaRPr lang="en-US" dirty="0" smtClean="0"/>
          </a:p>
          <a:p>
            <a:pPr marL="457200" indent="-457200">
              <a:buClr>
                <a:srgbClr val="5A87C5"/>
              </a:buClr>
              <a:buAutoNum type="arabicPeriod"/>
            </a:pPr>
            <a:r>
              <a:rPr lang="en-US" dirty="0" smtClean="0"/>
              <a:t>Valuing and supporting parents </a:t>
            </a:r>
          </a:p>
          <a:p>
            <a:pPr marL="457200" indent="-457200">
              <a:buClr>
                <a:srgbClr val="5A87C5"/>
              </a:buClr>
              <a:buAutoNum type="arabicPeriod"/>
            </a:pPr>
            <a:r>
              <a:rPr lang="en-US" dirty="0" smtClean="0"/>
              <a:t>Facilitating friendships and mutual support </a:t>
            </a:r>
          </a:p>
          <a:p>
            <a:pPr marL="457200" indent="-457200">
              <a:buClr>
                <a:srgbClr val="5A87C5"/>
              </a:buClr>
              <a:buAutoNum type="arabicPeriod"/>
            </a:pPr>
            <a:r>
              <a:rPr lang="en-US" dirty="0" smtClean="0"/>
              <a:t>Strengthening parenting </a:t>
            </a:r>
          </a:p>
          <a:p>
            <a:pPr marL="457200" indent="-457200">
              <a:buClr>
                <a:srgbClr val="5A87C5"/>
              </a:buClr>
              <a:buAutoNum type="arabicPeriod"/>
            </a:pPr>
            <a:r>
              <a:rPr lang="en-US" dirty="0" smtClean="0"/>
              <a:t>Responding to family crises </a:t>
            </a:r>
          </a:p>
          <a:p>
            <a:pPr marL="457200" indent="-457200">
              <a:buClr>
                <a:srgbClr val="5A87C5"/>
              </a:buClr>
              <a:buAutoNum type="arabicPeriod"/>
            </a:pPr>
            <a:r>
              <a:rPr lang="en-US" dirty="0" smtClean="0"/>
              <a:t>Linking families to services and opportunities </a:t>
            </a:r>
          </a:p>
          <a:p>
            <a:pPr marL="457200" indent="-457200">
              <a:buClr>
                <a:srgbClr val="5A87C5"/>
              </a:buClr>
              <a:buAutoNum type="arabicPeriod"/>
            </a:pPr>
            <a:r>
              <a:rPr lang="en-US" dirty="0" smtClean="0"/>
              <a:t>Facilitating children’s social and emotional development </a:t>
            </a:r>
          </a:p>
          <a:p>
            <a:pPr marL="457200" indent="-457200">
              <a:buClr>
                <a:srgbClr val="5A87C5"/>
              </a:buClr>
              <a:buAutoNum type="arabicPeriod"/>
            </a:pPr>
            <a:r>
              <a:rPr lang="en-US" dirty="0" smtClean="0"/>
              <a:t>Observing and responding to early warning signs of child abuse and neglect </a:t>
            </a:r>
          </a:p>
        </p:txBody>
      </p:sp>
      <p:sp>
        <p:nvSpPr>
          <p:cNvPr id="4" name="Slide Number Placeholder 3"/>
          <p:cNvSpPr>
            <a:spLocks noGrp="1"/>
          </p:cNvSpPr>
          <p:nvPr>
            <p:ph type="sldNum" sz="quarter" idx="4"/>
          </p:nvPr>
        </p:nvSpPr>
        <p:spPr/>
        <p:txBody>
          <a:bodyPr/>
          <a:lstStyle/>
          <a:p>
            <a:pPr algn="l"/>
            <a:fld id="{020EDDED-708C-47C4-A8EB-CD8AA8CA6A97}" type="slidenum">
              <a:rPr lang="en-US" smtClean="0"/>
              <a:pPr algn="l"/>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Support Principals</a:t>
            </a:r>
            <a:endParaRPr lang="en-US" dirty="0"/>
          </a:p>
        </p:txBody>
      </p:sp>
      <p:sp>
        <p:nvSpPr>
          <p:cNvPr id="3" name="Content Placeholder 2"/>
          <p:cNvSpPr>
            <a:spLocks noGrp="1"/>
          </p:cNvSpPr>
          <p:nvPr>
            <p:ph idx="1"/>
          </p:nvPr>
        </p:nvSpPr>
        <p:spPr/>
        <p:txBody>
          <a:bodyPr/>
          <a:lstStyle/>
          <a:p>
            <a:endParaRPr lang="en-US" b="1" dirty="0" smtClean="0"/>
          </a:p>
          <a:p>
            <a:r>
              <a:rPr lang="en-US" b="1" dirty="0" smtClean="0"/>
              <a:t>If we shift our focus off the child to the whole family, the child will actually benefit more</a:t>
            </a:r>
            <a:endParaRPr lang="en-US" b="1" dirty="0"/>
          </a:p>
          <a:p>
            <a:endParaRPr lang="en-US" b="1" dirty="0"/>
          </a:p>
          <a:p>
            <a:r>
              <a:rPr lang="en-US" b="1" dirty="0" smtClean="0"/>
              <a:t>Various</a:t>
            </a:r>
            <a:r>
              <a:rPr lang="en-US" b="1" dirty="0" smtClean="0"/>
              <a:t> approaches to </a:t>
            </a:r>
            <a:r>
              <a:rPr lang="en-US" b="1" dirty="0" smtClean="0"/>
              <a:t>strengthening and empowering families and communities so they are able to foster the healthy development of: </a:t>
            </a:r>
          </a:p>
          <a:p>
            <a:pPr lvl="1"/>
            <a:r>
              <a:rPr lang="en-US" dirty="0" smtClean="0"/>
              <a:t>Children</a:t>
            </a:r>
          </a:p>
          <a:p>
            <a:pPr lvl="1"/>
            <a:r>
              <a:rPr lang="en-US" dirty="0" smtClean="0"/>
              <a:t>Youth</a:t>
            </a:r>
          </a:p>
          <a:p>
            <a:pPr lvl="1"/>
            <a:r>
              <a:rPr lang="en-US" dirty="0" smtClean="0"/>
              <a:t>Adult family members</a:t>
            </a:r>
          </a:p>
          <a:p>
            <a:pPr lvl="1">
              <a:buNone/>
            </a:pPr>
            <a:endParaRPr lang="en-US" dirty="0" smtClean="0"/>
          </a:p>
          <a:p>
            <a:pPr marL="0" indent="0">
              <a:buNone/>
            </a:pPr>
            <a:endParaRPr lang="en-US" dirty="0" smtClean="0"/>
          </a:p>
          <a:p>
            <a:pPr lvl="1"/>
            <a:endParaRPr lang="en-US" dirty="0" smtClean="0"/>
          </a:p>
          <a:p>
            <a:pPr lvl="1"/>
            <a:endParaRPr lang="en-US" dirty="0"/>
          </a:p>
        </p:txBody>
      </p:sp>
      <p:sp>
        <p:nvSpPr>
          <p:cNvPr id="4" name="Slide Number Placeholder 3"/>
          <p:cNvSpPr>
            <a:spLocks noGrp="1"/>
          </p:cNvSpPr>
          <p:nvPr>
            <p:ph type="sldNum" sz="quarter" idx="4"/>
          </p:nvPr>
        </p:nvSpPr>
        <p:spPr/>
        <p:txBody>
          <a:bodyPr/>
          <a:lstStyle/>
          <a:p>
            <a:pPr algn="l"/>
            <a:fld id="{020EDDED-708C-47C4-A8EB-CD8AA8CA6A97}" type="slidenum">
              <a:rPr lang="en-US" smtClean="0"/>
              <a:pPr algn="l"/>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Parent Involvement Practices </a:t>
            </a:r>
            <a:endParaRPr lang="en-US" dirty="0"/>
          </a:p>
        </p:txBody>
      </p:sp>
      <p:sp>
        <p:nvSpPr>
          <p:cNvPr id="6" name="Content Placeholder 5"/>
          <p:cNvSpPr>
            <a:spLocks noGrp="1"/>
          </p:cNvSpPr>
          <p:nvPr>
            <p:ph idx="1"/>
          </p:nvPr>
        </p:nvSpPr>
        <p:spPr>
          <a:xfrm>
            <a:off x="685800" y="1600200"/>
            <a:ext cx="7010400" cy="4876800"/>
          </a:xfrm>
        </p:spPr>
        <p:txBody>
          <a:bodyPr/>
          <a:lstStyle/>
          <a:p>
            <a:r>
              <a:rPr lang="en-US" dirty="0" smtClean="0"/>
              <a:t>Integrate culture and community into curriculum</a:t>
            </a:r>
          </a:p>
          <a:p>
            <a:r>
              <a:rPr lang="en-US" dirty="0" smtClean="0"/>
              <a:t>Provide a welcoming environment </a:t>
            </a:r>
          </a:p>
          <a:p>
            <a:r>
              <a:rPr lang="en-US" dirty="0" smtClean="0"/>
              <a:t>Strive for program-family partnerships </a:t>
            </a:r>
          </a:p>
          <a:p>
            <a:r>
              <a:rPr lang="en-US" dirty="0" smtClean="0"/>
              <a:t>Make a </a:t>
            </a:r>
            <a:r>
              <a:rPr lang="en-US" dirty="0" smtClean="0"/>
              <a:t>commitment </a:t>
            </a:r>
            <a:r>
              <a:rPr lang="en-US" dirty="0" smtClean="0"/>
              <a:t>to outreach </a:t>
            </a:r>
          </a:p>
          <a:p>
            <a:r>
              <a:rPr lang="en-US" dirty="0" smtClean="0"/>
              <a:t>Provide </a:t>
            </a:r>
            <a:r>
              <a:rPr lang="en-US" dirty="0" smtClean="0"/>
              <a:t>families with </a:t>
            </a:r>
            <a:r>
              <a:rPr lang="en-US" dirty="0" smtClean="0"/>
              <a:t>resources and referrals</a:t>
            </a:r>
          </a:p>
          <a:p>
            <a:endParaRPr lang="en-US" dirty="0" smtClean="0"/>
          </a:p>
          <a:p>
            <a:r>
              <a:rPr lang="en-US" dirty="0" smtClean="0"/>
              <a:t>Great family resource</a:t>
            </a:r>
            <a:endParaRPr lang="en-US" dirty="0" smtClean="0"/>
          </a:p>
          <a:p>
            <a:pPr marL="0" indent="0" algn="ctr">
              <a:buNone/>
            </a:pPr>
            <a:r>
              <a:rPr lang="en-US" b="1" dirty="0" smtClean="0">
                <a:hlinkClick r:id="rId3"/>
              </a:rPr>
              <a:t> http://families.naeyc.org/ </a:t>
            </a:r>
            <a:endParaRPr lang="en-US" b="1" dirty="0" smtClean="0"/>
          </a:p>
        </p:txBody>
      </p:sp>
      <p:sp>
        <p:nvSpPr>
          <p:cNvPr id="4" name="Slide Number Placeholder 3"/>
          <p:cNvSpPr>
            <a:spLocks noGrp="1"/>
          </p:cNvSpPr>
          <p:nvPr>
            <p:ph type="sldNum" sz="quarter" idx="4"/>
          </p:nvPr>
        </p:nvSpPr>
        <p:spPr/>
        <p:txBody>
          <a:bodyPr/>
          <a:lstStyle/>
          <a:p>
            <a:pPr algn="l"/>
            <a:fld id="{020EDDED-708C-47C4-A8EB-CD8AA8CA6A97}" type="slidenum">
              <a:rPr lang="en-US" smtClean="0"/>
              <a:pPr algn="l"/>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Bringing Families Together: Building Community Video </a:t>
            </a:r>
            <a:endParaRPr lang="en-US" dirty="0"/>
          </a:p>
        </p:txBody>
      </p:sp>
      <p:sp>
        <p:nvSpPr>
          <p:cNvPr id="4" name="Slide Number Placeholder 3"/>
          <p:cNvSpPr>
            <a:spLocks noGrp="1"/>
          </p:cNvSpPr>
          <p:nvPr>
            <p:ph type="sldNum" sz="quarter" idx="4"/>
          </p:nvPr>
        </p:nvSpPr>
        <p:spPr/>
        <p:txBody>
          <a:bodyPr/>
          <a:lstStyle/>
          <a:p>
            <a:pPr algn="l"/>
            <a:fld id="{020EDDED-708C-47C4-A8EB-CD8AA8CA6A97}" type="slidenum">
              <a:rPr lang="en-US" smtClean="0"/>
              <a:pPr algn="l"/>
              <a:t>9</a:t>
            </a:fld>
            <a:endParaRPr lang="en-US" dirty="0"/>
          </a:p>
        </p:txBody>
      </p:sp>
      <p:pic>
        <p:nvPicPr>
          <p:cNvPr id="6" name="Content Placeholder 5" descr="Capture.JPG">
            <a:hlinkClick r:id="rId3" action="ppaction://hlinksldjump"/>
          </p:cNvPr>
          <p:cNvPicPr>
            <a:picLocks noGrp="1" noChangeAspect="1"/>
          </p:cNvPicPr>
          <p:nvPr>
            <p:ph idx="1"/>
          </p:nvPr>
        </p:nvPicPr>
        <p:blipFill>
          <a:blip r:embed="rId4" cstate="print"/>
          <a:stretch>
            <a:fillRect/>
          </a:stretch>
        </p:blipFill>
        <p:spPr>
          <a:xfrm>
            <a:off x="1295400" y="1493520"/>
            <a:ext cx="5867151" cy="475488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CELC Template 032614 eLC">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Nemours Theme">
      <a:majorFont>
        <a:latin typeface="Arial Narrow"/>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4400" b="1" i="0" u="none" strike="noStrike" kern="0" cap="none" spc="0" normalizeH="0" baseline="0" noProof="0" dirty="0" smtClean="0">
            <a:ln>
              <a:noFill/>
            </a:ln>
            <a:solidFill>
              <a:srgbClr val="153765"/>
            </a:solidFill>
            <a:effectLst/>
            <a:uLnTx/>
            <a:uFillTx/>
            <a:latin typeface="+mj-lt"/>
            <a:ea typeface="MS PGothic" pitchFamily="34" charset="-128"/>
            <a:cs typeface="+mj-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CELC Template 011614 eLC">
  <a:themeElements>
    <a:clrScheme name="Custom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Nemours Theme">
      <a:majorFont>
        <a:latin typeface="Arial Narrow"/>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4400" b="1" i="0" u="none" strike="noStrike" kern="0" cap="none" spc="0" normalizeH="0" baseline="0" noProof="0" dirty="0" smtClean="0">
            <a:ln>
              <a:noFill/>
            </a:ln>
            <a:solidFill>
              <a:srgbClr val="153765"/>
            </a:solidFill>
            <a:effectLst/>
            <a:uLnTx/>
            <a:uFillTx/>
            <a:latin typeface="+mj-lt"/>
            <a:ea typeface="MS PGothic" pitchFamily="34" charset="-128"/>
            <a:cs typeface="+mj-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CELC Template 011614 eLC">
  <a:themeElements>
    <a:clrScheme name="Custom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Nemours Theme">
      <a:majorFont>
        <a:latin typeface="Arial Narrow"/>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4400" b="1" i="0" u="none" strike="noStrike" kern="0" cap="none" spc="0" normalizeH="0" baseline="0" noProof="0" dirty="0" smtClean="0">
            <a:ln>
              <a:noFill/>
            </a:ln>
            <a:solidFill>
              <a:srgbClr val="153765"/>
            </a:solidFill>
            <a:effectLst/>
            <a:uLnTx/>
            <a:uFillTx/>
            <a:latin typeface="+mj-lt"/>
            <a:ea typeface="MS PGothic" pitchFamily="34" charset="-128"/>
            <a:cs typeface="+mj-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CELC Template 032614 eLC">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Nemours Theme">
      <a:majorFont>
        <a:latin typeface="Arial Narrow"/>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4400" b="1" i="0" u="none" strike="noStrike" kern="0" cap="none" spc="0" normalizeH="0" baseline="0" noProof="0" dirty="0" smtClean="0">
            <a:ln>
              <a:noFill/>
            </a:ln>
            <a:solidFill>
              <a:srgbClr val="153765"/>
            </a:solidFill>
            <a:effectLst/>
            <a:uLnTx/>
            <a:uFillTx/>
            <a:latin typeface="+mj-lt"/>
            <a:ea typeface="MS PGothic" pitchFamily="34" charset="-128"/>
            <a:cs typeface="+mj-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ECELC Template 032614 eLC</Template>
  <TotalTime>8765</TotalTime>
  <Words>1710</Words>
  <Application>Microsoft Office PowerPoint</Application>
  <PresentationFormat>On-screen Show (4:3)</PresentationFormat>
  <Paragraphs>201</Paragraphs>
  <Slides>10</Slides>
  <Notes>10</Notes>
  <HiddenSlides>0</HiddenSlides>
  <MMClips>0</MMClip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ECELC Template 032614 eLC</vt:lpstr>
      <vt:lpstr>ECELC Template 011614 eLC</vt:lpstr>
      <vt:lpstr>1_ECELC Template 011614 eLC</vt:lpstr>
      <vt:lpstr>1_ECELC Template 032614 eLC</vt:lpstr>
      <vt:lpstr>ABC’s of A Healthy Me: Partnering with Families to Support Healthy Habits</vt:lpstr>
      <vt:lpstr>Icebreaker    </vt:lpstr>
      <vt:lpstr>PowerPoint Presentation</vt:lpstr>
      <vt:lpstr>Elements of Family Engagement</vt:lpstr>
      <vt:lpstr>Strengthening Families™ Framework: Key Protective Factors </vt:lpstr>
      <vt:lpstr>Seven Strategies to Promote Protective Factors  </vt:lpstr>
      <vt:lpstr>Family Support Principals</vt:lpstr>
      <vt:lpstr>Parent Involvement Practices </vt:lpstr>
      <vt:lpstr>Bringing Families Together: Building Community Video </vt:lpstr>
      <vt:lpstr>Contact Information</vt:lpstr>
    </vt:vector>
  </TitlesOfParts>
  <Company>Nemours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Nemours</dc:creator>
  <cp:lastModifiedBy>Lauren Brightwell</cp:lastModifiedBy>
  <cp:revision>681</cp:revision>
  <dcterms:created xsi:type="dcterms:W3CDTF">2014-04-16T14:19:20Z</dcterms:created>
  <dcterms:modified xsi:type="dcterms:W3CDTF">2015-10-21T20:07:32Z</dcterms:modified>
</cp:coreProperties>
</file>